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6" r:id="rId3"/>
    <p:sldId id="367" r:id="rId4"/>
    <p:sldId id="391" r:id="rId5"/>
    <p:sldId id="388" r:id="rId6"/>
    <p:sldId id="390" r:id="rId7"/>
    <p:sldId id="379" r:id="rId8"/>
    <p:sldId id="360" r:id="rId9"/>
    <p:sldId id="385" r:id="rId10"/>
    <p:sldId id="354" r:id="rId11"/>
    <p:sldId id="357" r:id="rId12"/>
    <p:sldId id="356" r:id="rId13"/>
    <p:sldId id="359" r:id="rId14"/>
    <p:sldId id="361" r:id="rId15"/>
    <p:sldId id="315" r:id="rId16"/>
  </p:sldIdLst>
  <p:sldSz cx="9144000" cy="6858000" type="screen4x3"/>
  <p:notesSz cx="9296400" cy="7010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274E75"/>
    <a:srgbClr val="0000FF"/>
    <a:srgbClr val="A8EEFE"/>
    <a:srgbClr val="96EAFE"/>
    <a:srgbClr val="7C5989"/>
    <a:srgbClr val="4D6B89"/>
    <a:srgbClr val="384E64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282" autoAdjust="0"/>
  </p:normalViewPr>
  <p:slideViewPr>
    <p:cSldViewPr>
      <p:cViewPr>
        <p:scale>
          <a:sx n="119" d="100"/>
          <a:sy n="119" d="100"/>
        </p:scale>
        <p:origin x="-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5B2E1-10BC-4C10-85DB-6BEAD5A095EE}" type="doc">
      <dgm:prSet loTypeId="urn:microsoft.com/office/officeart/2005/8/layout/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5A98CA-8227-47D1-8225-55E83C12A156}">
      <dgm:prSet phldrT="[Text]" custT="1"/>
      <dgm:spPr/>
      <dgm:t>
        <a:bodyPr/>
        <a:lstStyle/>
        <a:p>
          <a:pPr algn="ctr"/>
          <a:r>
            <a:rPr lang="mn-MN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Мэдээлэл хүсэгч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4E8490D-871F-49E2-980F-0758B3337E64}" type="parTrans" cxnId="{3B591DA9-AB56-468B-A2CC-27ED6930BBBE}">
      <dgm:prSet/>
      <dgm:spPr/>
      <dgm:t>
        <a:bodyPr/>
        <a:lstStyle/>
        <a:p>
          <a:endParaRPr lang="en-US" sz="1400"/>
        </a:p>
      </dgm:t>
    </dgm:pt>
    <dgm:pt modelId="{A108CBD4-026C-4233-81B5-92F5255878B2}" type="sibTrans" cxnId="{3B591DA9-AB56-468B-A2CC-27ED6930BBBE}">
      <dgm:prSet/>
      <dgm:spPr/>
      <dgm:t>
        <a:bodyPr/>
        <a:lstStyle/>
        <a:p>
          <a:endParaRPr lang="en-US" sz="1400"/>
        </a:p>
      </dgm:t>
    </dgm:pt>
    <dgm:pt modelId="{82F26D70-26FA-409D-A491-907FB3909D3E}">
      <dgm:prSet phldrT="[Text]" custT="1"/>
      <dgm:spPr/>
      <dgm:t>
        <a:bodyPr/>
        <a:lstStyle/>
        <a:p>
          <a:pPr algn="ctr"/>
          <a:r>
            <a:rPr lang="mn-M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Тухайн байгууллагын удирдлага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B6DE486-B243-4432-93D7-F4B5C775C403}" type="parTrans" cxnId="{9975E8C1-61BF-4286-829F-B46E69D12017}">
      <dgm:prSet/>
      <dgm:spPr/>
      <dgm:t>
        <a:bodyPr/>
        <a:lstStyle/>
        <a:p>
          <a:endParaRPr lang="en-US" sz="1400"/>
        </a:p>
      </dgm:t>
    </dgm:pt>
    <dgm:pt modelId="{49B84135-7FD7-4E39-8A7D-D368070ACA61}" type="sibTrans" cxnId="{9975E8C1-61BF-4286-829F-B46E69D12017}">
      <dgm:prSet/>
      <dgm:spPr/>
      <dgm:t>
        <a:bodyPr/>
        <a:lstStyle/>
        <a:p>
          <a:endParaRPr lang="en-US" sz="1400"/>
        </a:p>
      </dgm:t>
    </dgm:pt>
    <dgm:pt modelId="{D4A8FD69-02D1-4ACD-8632-2EBC29CA4BA3}">
      <dgm:prSet phldrT="[Text]" custT="1"/>
      <dgm:spPr/>
      <dgm:t>
        <a:bodyPr/>
        <a:lstStyle/>
        <a:p>
          <a:pPr algn="ctr"/>
          <a:r>
            <a:rPr lang="mn-MN" sz="1400" dirty="0" smtClean="0">
              <a:latin typeface="Arial" pitchFamily="34" charset="0"/>
              <a:cs typeface="Arial" pitchFamily="34" charset="0"/>
            </a:rPr>
            <a:t>Удирдлагаас иргэний  хүсэлтийг хүлээн авснаас хойш 3 хоногийн дотор хариу өгнө.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FCCFDE0D-622B-401C-8F1E-FD6A2F8507E5}" type="parTrans" cxnId="{E56986FE-C219-4AB2-B6B4-DA726544BB4A}">
      <dgm:prSet/>
      <dgm:spPr/>
      <dgm:t>
        <a:bodyPr/>
        <a:lstStyle/>
        <a:p>
          <a:endParaRPr lang="en-US" sz="1400"/>
        </a:p>
      </dgm:t>
    </dgm:pt>
    <dgm:pt modelId="{10916BB4-C04C-41EE-9A48-17797304D8B9}" type="sibTrans" cxnId="{E56986FE-C219-4AB2-B6B4-DA726544BB4A}">
      <dgm:prSet/>
      <dgm:spPr/>
      <dgm:t>
        <a:bodyPr/>
        <a:lstStyle/>
        <a:p>
          <a:endParaRPr lang="en-US" sz="1400"/>
        </a:p>
      </dgm:t>
    </dgm:pt>
    <dgm:pt modelId="{35FA09A5-6C85-4866-9DBF-D7D234BC0268}">
      <dgm:prSet phldrT="[Text]" custT="1"/>
      <dgm:spPr/>
      <dgm:t>
        <a:bodyPr/>
        <a:lstStyle/>
        <a:p>
          <a:pPr algn="ctr"/>
          <a:r>
            <a:rPr lang="mn-M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ЭБАТ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78A425-0EF3-4783-9FCC-3D1C3139F1FA}" type="parTrans" cxnId="{342CE21E-F137-4601-877D-BB821547723A}">
      <dgm:prSet/>
      <dgm:spPr/>
      <dgm:t>
        <a:bodyPr/>
        <a:lstStyle/>
        <a:p>
          <a:endParaRPr lang="en-US" sz="1400"/>
        </a:p>
      </dgm:t>
    </dgm:pt>
    <dgm:pt modelId="{268D631B-ABE9-420E-8C7C-E00DFDEEFE7A}" type="sibTrans" cxnId="{342CE21E-F137-4601-877D-BB821547723A}">
      <dgm:prSet/>
      <dgm:spPr/>
      <dgm:t>
        <a:bodyPr/>
        <a:lstStyle/>
        <a:p>
          <a:endParaRPr lang="en-US" sz="1400"/>
        </a:p>
      </dgm:t>
    </dgm:pt>
    <dgm:pt modelId="{50834757-A09A-4F72-A7FB-AB4DED62D019}">
      <dgm:prSet phldrT="[Text]" custT="1"/>
      <dgm:spPr/>
      <dgm:t>
        <a:bodyPr/>
        <a:lstStyle/>
        <a:p>
          <a:pPr algn="ctr"/>
          <a:r>
            <a:rPr lang="mn-MN" sz="1400" dirty="0" smtClean="0">
              <a:latin typeface="Arial" pitchFamily="34" charset="0"/>
              <a:cs typeface="Arial" pitchFamily="34" charset="0"/>
            </a:rPr>
            <a:t>Мэдээлэл хүсэгчид журмыг урьдчилан танилцуулна.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CC371B04-5ABA-4C01-878C-9D6515C22301}" type="parTrans" cxnId="{E22A66EC-8D29-4DEA-A1BD-CB073ABDB34D}">
      <dgm:prSet/>
      <dgm:spPr/>
      <dgm:t>
        <a:bodyPr/>
        <a:lstStyle/>
        <a:p>
          <a:endParaRPr lang="en-US" sz="1400"/>
        </a:p>
      </dgm:t>
    </dgm:pt>
    <dgm:pt modelId="{B4AFB160-38D7-47B7-8B08-5DA98D1F7FEF}" type="sibTrans" cxnId="{E22A66EC-8D29-4DEA-A1BD-CB073ABDB34D}">
      <dgm:prSet/>
      <dgm:spPr/>
      <dgm:t>
        <a:bodyPr/>
        <a:lstStyle/>
        <a:p>
          <a:endParaRPr lang="en-US" sz="1400"/>
        </a:p>
      </dgm:t>
    </dgm:pt>
    <dgm:pt modelId="{DC685A6B-22B1-4062-8F3F-C2F745168E0C}">
      <dgm:prSet phldrT="[Text]" custT="1"/>
      <dgm:spPr/>
      <dgm:t>
        <a:bodyPr/>
        <a:lstStyle/>
        <a:p>
          <a:pPr algn="ctr"/>
          <a:r>
            <a:rPr lang="mn-MN" sz="1400" dirty="0" smtClean="0">
              <a:latin typeface="Arial" pitchFamily="34" charset="0"/>
              <a:cs typeface="Arial" pitchFamily="34" charset="0"/>
            </a:rPr>
            <a:t> Мэдээлэл авсан байгууллага, иргэний товч бүртгэлтийг мэдээлэл өгсөн тухай бүртгэлд оруулж, АТГ-т тайланг хүргүүлнэ.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8C449BC9-7462-4C01-ACA7-14CD934E39C9}" type="parTrans" cxnId="{992655CD-C3A5-420C-9F67-277B38A2EC5E}">
      <dgm:prSet/>
      <dgm:spPr/>
      <dgm:t>
        <a:bodyPr/>
        <a:lstStyle/>
        <a:p>
          <a:endParaRPr lang="en-US" sz="1400"/>
        </a:p>
      </dgm:t>
    </dgm:pt>
    <dgm:pt modelId="{8E4710F3-34A7-443A-A868-8C89C1F3DF6E}" type="sibTrans" cxnId="{992655CD-C3A5-420C-9F67-277B38A2EC5E}">
      <dgm:prSet/>
      <dgm:spPr/>
      <dgm:t>
        <a:bodyPr/>
        <a:lstStyle/>
        <a:p>
          <a:endParaRPr lang="en-US" sz="1400"/>
        </a:p>
      </dgm:t>
    </dgm:pt>
    <dgm:pt modelId="{F27C96BB-DC56-4A8A-BA92-B56BC74227D4}">
      <dgm:prSet phldrT="[Text]" custT="1"/>
      <dgm:spPr/>
      <dgm:t>
        <a:bodyPr/>
        <a:lstStyle/>
        <a:p>
          <a:pPr algn="just"/>
          <a:endParaRPr lang="en-US" sz="1400" b="0" dirty="0">
            <a:effectLst/>
            <a:latin typeface="Arial" pitchFamily="34" charset="0"/>
            <a:cs typeface="Arial" pitchFamily="34" charset="0"/>
          </a:endParaRPr>
        </a:p>
      </dgm:t>
    </dgm:pt>
    <dgm:pt modelId="{F19A514A-A957-495E-928D-A6748D88A2D3}" type="parTrans" cxnId="{7B06EEEB-4BB2-4ED7-89C1-507AE242A339}">
      <dgm:prSet/>
      <dgm:spPr/>
      <dgm:t>
        <a:bodyPr/>
        <a:lstStyle/>
        <a:p>
          <a:endParaRPr lang="en-US" sz="1400"/>
        </a:p>
      </dgm:t>
    </dgm:pt>
    <dgm:pt modelId="{417A4F1E-66EB-4CB8-AC75-76863641945D}" type="sibTrans" cxnId="{7B06EEEB-4BB2-4ED7-89C1-507AE242A339}">
      <dgm:prSet/>
      <dgm:spPr/>
      <dgm:t>
        <a:bodyPr/>
        <a:lstStyle/>
        <a:p>
          <a:endParaRPr lang="en-US" sz="1400"/>
        </a:p>
      </dgm:t>
    </dgm:pt>
    <dgm:pt modelId="{5356FE7F-DA38-410F-87CD-FE92FA3F3A19}">
      <dgm:prSet phldrT="[Text]" custT="1"/>
      <dgm:spPr/>
      <dgm:t>
        <a:bodyPr/>
        <a:lstStyle/>
        <a:p>
          <a:pPr algn="ctr"/>
          <a:r>
            <a:rPr lang="mn-MN" sz="1400" b="0" dirty="0" smtClean="0">
              <a:effectLst/>
              <a:latin typeface="Arial" pitchFamily="34" charset="0"/>
              <a:cs typeface="Arial" pitchFamily="34" charset="0"/>
            </a:rPr>
            <a:t>Мэдээллийг  ашиглах, бусдад түгээхдээ Үндсэн хууль, бусад хуулийг зөрчихгүй байх, хувь хүний нэр төр, алдар хүнд, эрх, хууль ёсны ашиг сонирхлыг хүндэтгэх үүрэгтэй.  Энэхүү үүргээ биелүүлээгүй бол хуулийн хариуцлага хүлээнэ. </a:t>
          </a:r>
          <a:endParaRPr lang="en-US" sz="1400" b="0" dirty="0">
            <a:effectLst/>
            <a:latin typeface="Arial" pitchFamily="34" charset="0"/>
            <a:cs typeface="Arial" pitchFamily="34" charset="0"/>
          </a:endParaRPr>
        </a:p>
      </dgm:t>
    </dgm:pt>
    <dgm:pt modelId="{D88D2130-6A0E-4DE2-9B58-A562CD795F99}" type="parTrans" cxnId="{BF56D9DC-A9A5-4D12-8187-0B393C10812E}">
      <dgm:prSet/>
      <dgm:spPr/>
      <dgm:t>
        <a:bodyPr/>
        <a:lstStyle/>
        <a:p>
          <a:endParaRPr lang="en-US" sz="1400"/>
        </a:p>
      </dgm:t>
    </dgm:pt>
    <dgm:pt modelId="{87D55919-1AED-4E51-BBF6-746E603E9B77}" type="sibTrans" cxnId="{BF56D9DC-A9A5-4D12-8187-0B393C10812E}">
      <dgm:prSet/>
      <dgm:spPr/>
      <dgm:t>
        <a:bodyPr/>
        <a:lstStyle/>
        <a:p>
          <a:endParaRPr lang="en-US" sz="1400"/>
        </a:p>
      </dgm:t>
    </dgm:pt>
    <dgm:pt modelId="{9428BB16-9E60-4A47-95D0-10B8C9477E66}">
      <dgm:prSet phldrT="[Text]" custT="1"/>
      <dgm:spPr/>
      <dgm:t>
        <a:bodyPr/>
        <a:lstStyle/>
        <a:p>
          <a:pPr algn="ctr"/>
          <a:r>
            <a:rPr lang="mn-MN" sz="1400" b="0" dirty="0" smtClean="0">
              <a:effectLst/>
              <a:latin typeface="Arial" pitchFamily="34" charset="0"/>
              <a:cs typeface="Arial" pitchFamily="34" charset="0"/>
            </a:rPr>
            <a:t>Хүсэлтээ маягтын дагуу холбогдох байгууллагын удирдлагад бичгээр гаргана. Зөвшөөрөөгүй бол АТГ-т хандана. </a:t>
          </a:r>
          <a:endParaRPr lang="en-US" sz="1400" b="0" dirty="0">
            <a:effectLst/>
            <a:latin typeface="Arial" pitchFamily="34" charset="0"/>
            <a:cs typeface="Arial" pitchFamily="34" charset="0"/>
          </a:endParaRPr>
        </a:p>
      </dgm:t>
    </dgm:pt>
    <dgm:pt modelId="{1A5BDCAE-DD92-4658-8077-157E428690A3}" type="parTrans" cxnId="{E78AA1F2-F253-43C4-81AA-42CF7A15EF12}">
      <dgm:prSet/>
      <dgm:spPr/>
      <dgm:t>
        <a:bodyPr/>
        <a:lstStyle/>
        <a:p>
          <a:endParaRPr lang="en-US"/>
        </a:p>
      </dgm:t>
    </dgm:pt>
    <dgm:pt modelId="{0085189C-42D3-40E8-8D66-977E19DAC344}" type="sibTrans" cxnId="{E78AA1F2-F253-43C4-81AA-42CF7A15EF12}">
      <dgm:prSet/>
      <dgm:spPr/>
      <dgm:t>
        <a:bodyPr/>
        <a:lstStyle/>
        <a:p>
          <a:endParaRPr lang="en-US"/>
        </a:p>
      </dgm:t>
    </dgm:pt>
    <dgm:pt modelId="{A19DE416-FE57-4638-85C0-5534311117D5}">
      <dgm:prSet phldrT="[Text]" custT="1"/>
      <dgm:spPr/>
      <dgm:t>
        <a:bodyPr/>
        <a:lstStyle/>
        <a:p>
          <a:pPr algn="ctr"/>
          <a:r>
            <a:rPr lang="mn-MN" sz="1400" dirty="0" smtClean="0">
              <a:latin typeface="Arial" pitchFamily="34" charset="0"/>
              <a:cs typeface="Arial" pitchFamily="34" charset="0"/>
            </a:rPr>
            <a:t> Боломжгүй бол тэр даруй мэдэгдэнэ.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333226C9-A9C8-4B98-8536-B3D824FADFEC}" type="parTrans" cxnId="{78A7B959-D409-42E0-9C37-B4F6EF43666C}">
      <dgm:prSet/>
      <dgm:spPr/>
      <dgm:t>
        <a:bodyPr/>
        <a:lstStyle/>
        <a:p>
          <a:endParaRPr lang="en-US"/>
        </a:p>
      </dgm:t>
    </dgm:pt>
    <dgm:pt modelId="{CD45DBFE-81EA-4D7E-B1DB-C98DBF60695A}" type="sibTrans" cxnId="{78A7B959-D409-42E0-9C37-B4F6EF43666C}">
      <dgm:prSet/>
      <dgm:spPr/>
      <dgm:t>
        <a:bodyPr/>
        <a:lstStyle/>
        <a:p>
          <a:endParaRPr lang="en-US"/>
        </a:p>
      </dgm:t>
    </dgm:pt>
    <dgm:pt modelId="{F544720F-7E47-42BF-B306-4BDABFC66C3E}">
      <dgm:prSet phldrT="[Text]" custT="1"/>
      <dgm:spPr/>
      <dgm:t>
        <a:bodyPr/>
        <a:lstStyle/>
        <a:p>
          <a:pPr algn="just"/>
          <a:endParaRPr lang="en-US" sz="1400" b="0" dirty="0">
            <a:effectLst/>
            <a:latin typeface="Arial" pitchFamily="34" charset="0"/>
            <a:cs typeface="Arial" pitchFamily="34" charset="0"/>
          </a:endParaRPr>
        </a:p>
      </dgm:t>
    </dgm:pt>
    <dgm:pt modelId="{FD237093-91F0-497B-BEF9-750CE07CEC2C}" type="parTrans" cxnId="{EFFCBC99-17DA-4474-B116-E27ACB8268FB}">
      <dgm:prSet/>
      <dgm:spPr/>
      <dgm:t>
        <a:bodyPr/>
        <a:lstStyle/>
        <a:p>
          <a:endParaRPr lang="en-US"/>
        </a:p>
      </dgm:t>
    </dgm:pt>
    <dgm:pt modelId="{0ECC497D-2C73-4CC1-8BB2-98F4C50C7D31}" type="sibTrans" cxnId="{EFFCBC99-17DA-4474-B116-E27ACB8268FB}">
      <dgm:prSet/>
      <dgm:spPr/>
      <dgm:t>
        <a:bodyPr/>
        <a:lstStyle/>
        <a:p>
          <a:endParaRPr lang="en-US"/>
        </a:p>
      </dgm:t>
    </dgm:pt>
    <dgm:pt modelId="{D4FF8805-B981-42BE-ADC2-217A2DC35D2E}">
      <dgm:prSet phldrT="[Text]" custT="1"/>
      <dgm:spPr/>
      <dgm:t>
        <a:bodyPr/>
        <a:lstStyle/>
        <a:p>
          <a:pPr algn="ctr"/>
          <a:r>
            <a:rPr lang="mn-MN" sz="1400" b="0" dirty="0" smtClean="0">
              <a:effectLst/>
              <a:latin typeface="Arial" pitchFamily="34" charset="0"/>
              <a:cs typeface="Arial" pitchFamily="34" charset="0"/>
            </a:rPr>
            <a:t>Өөрт байгаа мэдүүлгийн талаарх мэдээллээ магадлах үүднээс энэ журмаар зөвшөөрөгдсөн хэмжээнд мэдээлэл авах эрхтэй.</a:t>
          </a:r>
          <a:endParaRPr lang="en-US" sz="1400" b="0" dirty="0">
            <a:effectLst/>
            <a:latin typeface="Arial" pitchFamily="34" charset="0"/>
            <a:cs typeface="Arial" pitchFamily="34" charset="0"/>
          </a:endParaRPr>
        </a:p>
      </dgm:t>
    </dgm:pt>
    <dgm:pt modelId="{BC91CA3C-94DB-4E4C-BFF3-A521275964DD}" type="parTrans" cxnId="{0AB6F17A-CC66-40D2-B637-1042B84F262B}">
      <dgm:prSet/>
      <dgm:spPr/>
      <dgm:t>
        <a:bodyPr/>
        <a:lstStyle/>
        <a:p>
          <a:endParaRPr lang="en-US"/>
        </a:p>
      </dgm:t>
    </dgm:pt>
    <dgm:pt modelId="{E8CAF855-6C2C-4420-9DD8-99CAD87F56BC}" type="sibTrans" cxnId="{0AB6F17A-CC66-40D2-B637-1042B84F262B}">
      <dgm:prSet/>
      <dgm:spPr/>
      <dgm:t>
        <a:bodyPr/>
        <a:lstStyle/>
        <a:p>
          <a:endParaRPr lang="en-US"/>
        </a:p>
      </dgm:t>
    </dgm:pt>
    <dgm:pt modelId="{51864713-FAAC-4BA0-BCB9-33FA4993ECA6}">
      <dgm:prSet phldrT="[Text]" custT="1"/>
      <dgm:spPr/>
      <dgm:t>
        <a:bodyPr/>
        <a:lstStyle/>
        <a:p>
          <a:pPr algn="l"/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BF0466B-0F4A-4330-BF0F-AC0040D6D45C}" type="parTrans" cxnId="{08B258D7-6D5F-4B45-AC15-34B358CBB09A}">
      <dgm:prSet/>
      <dgm:spPr/>
      <dgm:t>
        <a:bodyPr/>
        <a:lstStyle/>
        <a:p>
          <a:endParaRPr lang="en-US"/>
        </a:p>
      </dgm:t>
    </dgm:pt>
    <dgm:pt modelId="{50A2A719-D0BF-4545-8FBF-1016AC160893}" type="sibTrans" cxnId="{08B258D7-6D5F-4B45-AC15-34B358CBB09A}">
      <dgm:prSet/>
      <dgm:spPr/>
      <dgm:t>
        <a:bodyPr/>
        <a:lstStyle/>
        <a:p>
          <a:endParaRPr lang="en-US"/>
        </a:p>
      </dgm:t>
    </dgm:pt>
    <dgm:pt modelId="{EECA88F7-D43D-4575-990E-D409DC609D6A}">
      <dgm:prSet phldrT="[Text]" custT="1"/>
      <dgm:spPr/>
      <dgm:t>
        <a:bodyPr/>
        <a:lstStyle/>
        <a:p>
          <a:pPr algn="ctr"/>
          <a:r>
            <a:rPr lang="mn-MN" sz="1400" dirty="0" smtClean="0">
              <a:latin typeface="Arial" pitchFamily="34" charset="0"/>
              <a:cs typeface="Arial" pitchFamily="34" charset="0"/>
            </a:rPr>
            <a:t>Удирдлагаас зөвшөөрөл олгосны дагуу мэдээлэл хүсэгч этгээдэд мэдүүлгийн талаарх мэдээллийг саадгүй өгнө.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AECF089B-D872-4157-B3E8-096FF8EA3FE4}" type="parTrans" cxnId="{ABAF9C3E-B2C9-429D-8DF2-5D668C25BF8D}">
      <dgm:prSet/>
      <dgm:spPr/>
      <dgm:t>
        <a:bodyPr/>
        <a:lstStyle/>
        <a:p>
          <a:endParaRPr lang="en-US"/>
        </a:p>
      </dgm:t>
    </dgm:pt>
    <dgm:pt modelId="{69471714-81F9-4641-8624-746516890CED}" type="sibTrans" cxnId="{ABAF9C3E-B2C9-429D-8DF2-5D668C25BF8D}">
      <dgm:prSet/>
      <dgm:spPr/>
      <dgm:t>
        <a:bodyPr/>
        <a:lstStyle/>
        <a:p>
          <a:endParaRPr lang="en-US"/>
        </a:p>
      </dgm:t>
    </dgm:pt>
    <dgm:pt modelId="{F38D4426-DCF4-4C05-A52A-CCB4235F6BE3}">
      <dgm:prSet phldrT="[Text]" custT="1"/>
      <dgm:spPr/>
      <dgm:t>
        <a:bodyPr/>
        <a:lstStyle/>
        <a:p>
          <a:pPr algn="ctr"/>
          <a:r>
            <a:rPr lang="mn-MN" sz="1400" dirty="0" smtClean="0">
              <a:latin typeface="Arial" pitchFamily="34" charset="0"/>
              <a:cs typeface="Arial" pitchFamily="34" charset="0"/>
            </a:rPr>
            <a:t>Мэдээлэл авсан иргэний нэр, хүсэлт, түүний бүртгэлийн нууцыг хадгална.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409C78C0-D8A8-4F2A-99A8-3C85F6D05558}" type="parTrans" cxnId="{A000CE91-00FE-40CC-9911-F03CDC4E81C4}">
      <dgm:prSet/>
      <dgm:spPr/>
      <dgm:t>
        <a:bodyPr/>
        <a:lstStyle/>
        <a:p>
          <a:endParaRPr lang="en-US"/>
        </a:p>
      </dgm:t>
    </dgm:pt>
    <dgm:pt modelId="{A9BAAFF5-6605-4D11-B01A-5BF270C3B66E}" type="sibTrans" cxnId="{A000CE91-00FE-40CC-9911-F03CDC4E81C4}">
      <dgm:prSet/>
      <dgm:spPr/>
      <dgm:t>
        <a:bodyPr/>
        <a:lstStyle/>
        <a:p>
          <a:endParaRPr lang="en-US"/>
        </a:p>
      </dgm:t>
    </dgm:pt>
    <dgm:pt modelId="{FA76D4FC-A90C-4B3A-BCB4-42B24745BAEA}">
      <dgm:prSet phldrT="[Text]" custT="1"/>
      <dgm:spPr/>
      <dgm:t>
        <a:bodyPr/>
        <a:lstStyle/>
        <a:p>
          <a:pPr algn="ctr"/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A226150C-2047-489B-A075-9F99900CA3BD}" type="parTrans" cxnId="{9404DB10-0524-45E8-BDFB-CF176DDD79F2}">
      <dgm:prSet/>
      <dgm:spPr/>
      <dgm:t>
        <a:bodyPr/>
        <a:lstStyle/>
        <a:p>
          <a:endParaRPr lang="en-US"/>
        </a:p>
      </dgm:t>
    </dgm:pt>
    <dgm:pt modelId="{00ED2939-8293-480B-928E-6F956E4E6AC0}" type="sibTrans" cxnId="{9404DB10-0524-45E8-BDFB-CF176DDD79F2}">
      <dgm:prSet/>
      <dgm:spPr/>
      <dgm:t>
        <a:bodyPr/>
        <a:lstStyle/>
        <a:p>
          <a:endParaRPr lang="en-US"/>
        </a:p>
      </dgm:t>
    </dgm:pt>
    <dgm:pt modelId="{F472D6DE-705E-41AA-A22F-F9B5F835861E}">
      <dgm:prSet phldrT="[Text]" custT="1"/>
      <dgm:spPr/>
      <dgm:t>
        <a:bodyPr/>
        <a:lstStyle/>
        <a:p>
          <a:pPr algn="ctr"/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0C1AD4F-F416-4E83-919D-AE2CA7D81566}" type="parTrans" cxnId="{B2AF1E69-55D8-4D28-9002-992AD475AE67}">
      <dgm:prSet/>
      <dgm:spPr/>
      <dgm:t>
        <a:bodyPr/>
        <a:lstStyle/>
        <a:p>
          <a:endParaRPr lang="en-US"/>
        </a:p>
      </dgm:t>
    </dgm:pt>
    <dgm:pt modelId="{F4642CD1-4990-4FD6-8D01-02A533CC701A}" type="sibTrans" cxnId="{B2AF1E69-55D8-4D28-9002-992AD475AE67}">
      <dgm:prSet/>
      <dgm:spPr/>
      <dgm:t>
        <a:bodyPr/>
        <a:lstStyle/>
        <a:p>
          <a:endParaRPr lang="en-US"/>
        </a:p>
      </dgm:t>
    </dgm:pt>
    <dgm:pt modelId="{9980723D-2641-41EB-86D8-5CD5B2699B6D}">
      <dgm:prSet phldrT="[Text]" custT="1"/>
      <dgm:spPr/>
      <dgm:t>
        <a:bodyPr/>
        <a:lstStyle/>
        <a:p>
          <a:pPr algn="ctr"/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9BDD7C93-0B18-4728-A147-9E536BA1EE9D}" type="parTrans" cxnId="{81290151-A359-4B74-BDDD-B83B35AB0F30}">
      <dgm:prSet/>
      <dgm:spPr/>
      <dgm:t>
        <a:bodyPr/>
        <a:lstStyle/>
        <a:p>
          <a:endParaRPr lang="en-US"/>
        </a:p>
      </dgm:t>
    </dgm:pt>
    <dgm:pt modelId="{C8152149-C58B-4153-8073-875A7826EA23}" type="sibTrans" cxnId="{81290151-A359-4B74-BDDD-B83B35AB0F30}">
      <dgm:prSet/>
      <dgm:spPr/>
      <dgm:t>
        <a:bodyPr/>
        <a:lstStyle/>
        <a:p>
          <a:endParaRPr lang="en-US"/>
        </a:p>
      </dgm:t>
    </dgm:pt>
    <dgm:pt modelId="{A397B385-8DB6-4F7E-95DF-578DFDCD91DB}" type="pres">
      <dgm:prSet presAssocID="{1965B2E1-10BC-4C10-85DB-6BEAD5A095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2E240-E783-4F36-B2B6-826703071DE9}" type="pres">
      <dgm:prSet presAssocID="{235A98CA-8227-47D1-8225-55E83C12A156}" presName="composite" presStyleCnt="0"/>
      <dgm:spPr/>
    </dgm:pt>
    <dgm:pt modelId="{7C597E8D-4E26-4717-ACF8-C09E127458E6}" type="pres">
      <dgm:prSet presAssocID="{235A98CA-8227-47D1-8225-55E83C12A15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290F5-AFA3-4CD9-A9CA-B4A7FCDFDF0E}" type="pres">
      <dgm:prSet presAssocID="{235A98CA-8227-47D1-8225-55E83C12A156}" presName="parSh" presStyleLbl="node1" presStyleIdx="0" presStyleCnt="3" custLinFactNeighborX="20440"/>
      <dgm:spPr/>
      <dgm:t>
        <a:bodyPr/>
        <a:lstStyle/>
        <a:p>
          <a:endParaRPr lang="en-US"/>
        </a:p>
      </dgm:t>
    </dgm:pt>
    <dgm:pt modelId="{3169B228-F98E-420F-AD51-9F041BEDE758}" type="pres">
      <dgm:prSet presAssocID="{235A98CA-8227-47D1-8225-55E83C12A156}" presName="desTx" presStyleLbl="fgAcc1" presStyleIdx="0" presStyleCnt="3" custScaleX="168891" custScaleY="97749" custLinFactNeighborY="2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5F72F-ACCE-41A5-B845-405D831BF606}" type="pres">
      <dgm:prSet presAssocID="{A108CBD4-026C-4233-81B5-92F5255878B2}" presName="sibTrans" presStyleLbl="sibTrans2D1" presStyleIdx="0" presStyleCnt="2" custScaleX="127900"/>
      <dgm:spPr/>
      <dgm:t>
        <a:bodyPr/>
        <a:lstStyle/>
        <a:p>
          <a:endParaRPr lang="en-US"/>
        </a:p>
      </dgm:t>
    </dgm:pt>
    <dgm:pt modelId="{CA2A811E-5595-493D-BBB9-6CBCADB31FA5}" type="pres">
      <dgm:prSet presAssocID="{A108CBD4-026C-4233-81B5-92F5255878B2}" presName="connTx" presStyleLbl="sibTrans2D1" presStyleIdx="0" presStyleCnt="2"/>
      <dgm:spPr/>
      <dgm:t>
        <a:bodyPr/>
        <a:lstStyle/>
        <a:p>
          <a:endParaRPr lang="en-US"/>
        </a:p>
      </dgm:t>
    </dgm:pt>
    <dgm:pt modelId="{C4AF406F-EE1A-4CA6-BC6C-08F169F81687}" type="pres">
      <dgm:prSet presAssocID="{82F26D70-26FA-409D-A491-907FB3909D3E}" presName="composite" presStyleCnt="0"/>
      <dgm:spPr/>
    </dgm:pt>
    <dgm:pt modelId="{B560D92B-BB85-4F67-AB46-54517F3A84E0}" type="pres">
      <dgm:prSet presAssocID="{82F26D70-26FA-409D-A491-907FB3909D3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18FF0-9DD2-4DCE-A6C2-FE739C13A3E1}" type="pres">
      <dgm:prSet presAssocID="{82F26D70-26FA-409D-A491-907FB3909D3E}" presName="parSh" presStyleLbl="node1" presStyleIdx="1" presStyleCnt="3" custScaleX="116516" custLinFactNeighborX="7203" custLinFactNeighborY="-14394"/>
      <dgm:spPr/>
      <dgm:t>
        <a:bodyPr/>
        <a:lstStyle/>
        <a:p>
          <a:endParaRPr lang="en-US"/>
        </a:p>
      </dgm:t>
    </dgm:pt>
    <dgm:pt modelId="{3E9E3BFF-5827-45F2-9C78-A1750E094E04}" type="pres">
      <dgm:prSet presAssocID="{82F26D70-26FA-409D-A491-907FB3909D3E}" presName="desTx" presStyleLbl="fgAcc1" presStyleIdx="1" presStyleCnt="3" custScaleX="137056" custScaleY="95464" custLinFactNeighborX="-14885" custLinFactNeighborY="-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FA53E-5DC3-46F3-A491-4847A4DF6C99}" type="pres">
      <dgm:prSet presAssocID="{49B84135-7FD7-4E39-8A7D-D368070ACA6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F388DE1-D35D-4569-AC16-A2CC73105D92}" type="pres">
      <dgm:prSet presAssocID="{49B84135-7FD7-4E39-8A7D-D368070ACA61}" presName="connTx" presStyleLbl="sibTrans2D1" presStyleIdx="1" presStyleCnt="2"/>
      <dgm:spPr/>
      <dgm:t>
        <a:bodyPr/>
        <a:lstStyle/>
        <a:p>
          <a:endParaRPr lang="en-US"/>
        </a:p>
      </dgm:t>
    </dgm:pt>
    <dgm:pt modelId="{C9271706-EC0A-440C-BDF9-7212B8F46988}" type="pres">
      <dgm:prSet presAssocID="{35FA09A5-6C85-4866-9DBF-D7D234BC0268}" presName="composite" presStyleCnt="0"/>
      <dgm:spPr/>
    </dgm:pt>
    <dgm:pt modelId="{49CD2D88-D4FA-4C6D-9DB5-D7C30BBFCE16}" type="pres">
      <dgm:prSet presAssocID="{35FA09A5-6C85-4866-9DBF-D7D234BC026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CDD89-9FB2-4B49-AFEE-26473C46E07D}" type="pres">
      <dgm:prSet presAssocID="{35FA09A5-6C85-4866-9DBF-D7D234BC0268}" presName="parSh" presStyleLbl="node1" presStyleIdx="2" presStyleCnt="3" custLinFactNeighborX="17790"/>
      <dgm:spPr/>
      <dgm:t>
        <a:bodyPr/>
        <a:lstStyle/>
        <a:p>
          <a:endParaRPr lang="en-US"/>
        </a:p>
      </dgm:t>
    </dgm:pt>
    <dgm:pt modelId="{55315DD6-AF7F-41E2-A22F-AF473AF7527C}" type="pres">
      <dgm:prSet presAssocID="{35FA09A5-6C85-4866-9DBF-D7D234BC0268}" presName="desTx" presStyleLbl="fgAcc1" presStyleIdx="2" presStyleCnt="3" custScaleX="151580" custLinFactNeighborY="2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00CE91-00FE-40CC-9911-F03CDC4E81C4}" srcId="{35FA09A5-6C85-4866-9DBF-D7D234BC0268}" destId="{F38D4426-DCF4-4C05-A52A-CCB4235F6BE3}" srcOrd="4" destOrd="0" parTransId="{409C78C0-D8A8-4F2A-99A8-3C85F6D05558}" sibTransId="{A9BAAFF5-6605-4D11-B01A-5BF270C3B66E}"/>
    <dgm:cxn modelId="{408E8BA5-4584-41DE-8D56-1AF6E753FB3E}" type="presOf" srcId="{A19DE416-FE57-4638-85C0-5534311117D5}" destId="{3E9E3BFF-5827-45F2-9C78-A1750E094E04}" srcOrd="0" destOrd="4" presId="urn:microsoft.com/office/officeart/2005/8/layout/process3"/>
    <dgm:cxn modelId="{830A1CE3-96BA-469B-8285-44AA680DCAD1}" type="presOf" srcId="{1965B2E1-10BC-4C10-85DB-6BEAD5A095EE}" destId="{A397B385-8DB6-4F7E-95DF-578DFDCD91DB}" srcOrd="0" destOrd="0" presId="urn:microsoft.com/office/officeart/2005/8/layout/process3"/>
    <dgm:cxn modelId="{BF56D9DC-A9A5-4D12-8187-0B393C10812E}" srcId="{235A98CA-8227-47D1-8225-55E83C12A156}" destId="{5356FE7F-DA38-410F-87CD-FE92FA3F3A19}" srcOrd="3" destOrd="0" parTransId="{D88D2130-6A0E-4DE2-9B58-A562CD795F99}" sibTransId="{87D55919-1AED-4E51-BBF6-746E603E9B77}"/>
    <dgm:cxn modelId="{12E3241C-2C22-4FE9-9AA6-9AE19904B170}" type="presOf" srcId="{F544720F-7E47-42BF-B306-4BDABFC66C3E}" destId="{3169B228-F98E-420F-AD51-9F041BEDE758}" srcOrd="0" destOrd="0" presId="urn:microsoft.com/office/officeart/2005/8/layout/process3"/>
    <dgm:cxn modelId="{75A45A41-837D-4989-9BE5-CEF9C788079B}" type="presOf" srcId="{82F26D70-26FA-409D-A491-907FB3909D3E}" destId="{ADC18FF0-9DD2-4DCE-A6C2-FE739C13A3E1}" srcOrd="1" destOrd="0" presId="urn:microsoft.com/office/officeart/2005/8/layout/process3"/>
    <dgm:cxn modelId="{258D01B4-F4A5-4E8F-8F06-AD81C7163A77}" type="presOf" srcId="{D4A8FD69-02D1-4ACD-8632-2EBC29CA4BA3}" destId="{3E9E3BFF-5827-45F2-9C78-A1750E094E04}" srcOrd="0" destOrd="3" presId="urn:microsoft.com/office/officeart/2005/8/layout/process3"/>
    <dgm:cxn modelId="{5C06D2D4-DA1F-41D3-941F-ABBC4D2A1F20}" type="presOf" srcId="{9428BB16-9E60-4A47-95D0-10B8C9477E66}" destId="{3169B228-F98E-420F-AD51-9F041BEDE758}" srcOrd="0" destOrd="2" presId="urn:microsoft.com/office/officeart/2005/8/layout/process3"/>
    <dgm:cxn modelId="{BE5E0828-9FEB-4A9A-B4CE-95FB075B77B0}" type="presOf" srcId="{5356FE7F-DA38-410F-87CD-FE92FA3F3A19}" destId="{3169B228-F98E-420F-AD51-9F041BEDE758}" srcOrd="0" destOrd="3" presId="urn:microsoft.com/office/officeart/2005/8/layout/process3"/>
    <dgm:cxn modelId="{EFFCBC99-17DA-4474-B116-E27ACB8268FB}" srcId="{235A98CA-8227-47D1-8225-55E83C12A156}" destId="{F544720F-7E47-42BF-B306-4BDABFC66C3E}" srcOrd="0" destOrd="0" parTransId="{FD237093-91F0-497B-BEF9-750CE07CEC2C}" sibTransId="{0ECC497D-2C73-4CC1-8BB2-98F4C50C7D31}"/>
    <dgm:cxn modelId="{B16F1D78-B88E-48E9-989A-73A86F088594}" type="presOf" srcId="{50834757-A09A-4F72-A7FB-AB4DED62D019}" destId="{55315DD6-AF7F-41E2-A22F-AF473AF7527C}" srcOrd="0" destOrd="1" presId="urn:microsoft.com/office/officeart/2005/8/layout/process3"/>
    <dgm:cxn modelId="{3B591DA9-AB56-468B-A2CC-27ED6930BBBE}" srcId="{1965B2E1-10BC-4C10-85DB-6BEAD5A095EE}" destId="{235A98CA-8227-47D1-8225-55E83C12A156}" srcOrd="0" destOrd="0" parTransId="{E4E8490D-871F-49E2-980F-0758B3337E64}" sibTransId="{A108CBD4-026C-4233-81B5-92F5255878B2}"/>
    <dgm:cxn modelId="{1272C0C1-A8C1-4CDD-96E9-03A40A4950F6}" type="presOf" srcId="{9980723D-2641-41EB-86D8-5CD5B2699B6D}" destId="{55315DD6-AF7F-41E2-A22F-AF473AF7527C}" srcOrd="0" destOrd="0" presId="urn:microsoft.com/office/officeart/2005/8/layout/process3"/>
    <dgm:cxn modelId="{1C9B13C4-16C0-4F95-B8D1-BB22497AD310}" type="presOf" srcId="{A108CBD4-026C-4233-81B5-92F5255878B2}" destId="{77F5F72F-ACCE-41A5-B845-405D831BF606}" srcOrd="0" destOrd="0" presId="urn:microsoft.com/office/officeart/2005/8/layout/process3"/>
    <dgm:cxn modelId="{E22A66EC-8D29-4DEA-A1BD-CB073ABDB34D}" srcId="{35FA09A5-6C85-4866-9DBF-D7D234BC0268}" destId="{50834757-A09A-4F72-A7FB-AB4DED62D019}" srcOrd="1" destOrd="0" parTransId="{CC371B04-5ABA-4C01-878C-9D6515C22301}" sibTransId="{B4AFB160-38D7-47B7-8B08-5DA98D1F7FEF}"/>
    <dgm:cxn modelId="{A4C8BA3F-4202-43AF-8EB8-C8B869C1EF31}" type="presOf" srcId="{FA76D4FC-A90C-4B3A-BCB4-42B24745BAEA}" destId="{3E9E3BFF-5827-45F2-9C78-A1750E094E04}" srcOrd="0" destOrd="1" presId="urn:microsoft.com/office/officeart/2005/8/layout/process3"/>
    <dgm:cxn modelId="{2CC9665D-BC9C-4FCD-9178-AEE8ACCDC508}" type="presOf" srcId="{DC685A6B-22B1-4062-8F3F-C2F745168E0C}" destId="{55315DD6-AF7F-41E2-A22F-AF473AF7527C}" srcOrd="0" destOrd="3" presId="urn:microsoft.com/office/officeart/2005/8/layout/process3"/>
    <dgm:cxn modelId="{0AB6F17A-CC66-40D2-B637-1042B84F262B}" srcId="{235A98CA-8227-47D1-8225-55E83C12A156}" destId="{D4FF8805-B981-42BE-ADC2-217A2DC35D2E}" srcOrd="1" destOrd="0" parTransId="{BC91CA3C-94DB-4E4C-BFF3-A521275964DD}" sibTransId="{E8CAF855-6C2C-4420-9DD8-99CAD87F56BC}"/>
    <dgm:cxn modelId="{F3A508CC-AA6C-4905-A29B-14ED8FD1C20C}" type="presOf" srcId="{A108CBD4-026C-4233-81B5-92F5255878B2}" destId="{CA2A811E-5595-493D-BBB9-6CBCADB31FA5}" srcOrd="1" destOrd="0" presId="urn:microsoft.com/office/officeart/2005/8/layout/process3"/>
    <dgm:cxn modelId="{E78AA1F2-F253-43C4-81AA-42CF7A15EF12}" srcId="{235A98CA-8227-47D1-8225-55E83C12A156}" destId="{9428BB16-9E60-4A47-95D0-10B8C9477E66}" srcOrd="2" destOrd="0" parTransId="{1A5BDCAE-DD92-4658-8077-157E428690A3}" sibTransId="{0085189C-42D3-40E8-8D66-977E19DAC344}"/>
    <dgm:cxn modelId="{FE25CDA6-8AB9-4180-BDB7-DB8D36226080}" type="presOf" srcId="{82F26D70-26FA-409D-A491-907FB3909D3E}" destId="{B560D92B-BB85-4F67-AB46-54517F3A84E0}" srcOrd="0" destOrd="0" presId="urn:microsoft.com/office/officeart/2005/8/layout/process3"/>
    <dgm:cxn modelId="{78A7B959-D409-42E0-9C37-B4F6EF43666C}" srcId="{82F26D70-26FA-409D-A491-907FB3909D3E}" destId="{A19DE416-FE57-4638-85C0-5534311117D5}" srcOrd="4" destOrd="0" parTransId="{333226C9-A9C8-4B98-8536-B3D824FADFEC}" sibTransId="{CD45DBFE-81EA-4D7E-B1DB-C98DBF60695A}"/>
    <dgm:cxn modelId="{992655CD-C3A5-420C-9F67-277B38A2EC5E}" srcId="{35FA09A5-6C85-4866-9DBF-D7D234BC0268}" destId="{DC685A6B-22B1-4062-8F3F-C2F745168E0C}" srcOrd="3" destOrd="0" parTransId="{8C449BC9-7462-4C01-ACA7-14CD934E39C9}" sibTransId="{8E4710F3-34A7-443A-A868-8C89C1F3DF6E}"/>
    <dgm:cxn modelId="{342CE21E-F137-4601-877D-BB821547723A}" srcId="{1965B2E1-10BC-4C10-85DB-6BEAD5A095EE}" destId="{35FA09A5-6C85-4866-9DBF-D7D234BC0268}" srcOrd="2" destOrd="0" parTransId="{A478A425-0EF3-4783-9FCC-3D1C3139F1FA}" sibTransId="{268D631B-ABE9-420E-8C7C-E00DFDEEFE7A}"/>
    <dgm:cxn modelId="{4AB8C703-7D5C-43E2-9A71-D48FF96B3653}" type="presOf" srcId="{49B84135-7FD7-4E39-8A7D-D368070ACA61}" destId="{8F388DE1-D35D-4569-AC16-A2CC73105D92}" srcOrd="1" destOrd="0" presId="urn:microsoft.com/office/officeart/2005/8/layout/process3"/>
    <dgm:cxn modelId="{5508E63F-3D85-423F-8F33-AEDDFE71EB96}" type="presOf" srcId="{51864713-FAAC-4BA0-BCB9-33FA4993ECA6}" destId="{3E9E3BFF-5827-45F2-9C78-A1750E094E04}" srcOrd="0" destOrd="0" presId="urn:microsoft.com/office/officeart/2005/8/layout/process3"/>
    <dgm:cxn modelId="{22020880-C38B-43EE-A126-D29602684C70}" type="presOf" srcId="{F472D6DE-705E-41AA-A22F-F9B5F835861E}" destId="{3E9E3BFF-5827-45F2-9C78-A1750E094E04}" srcOrd="0" destOrd="2" presId="urn:microsoft.com/office/officeart/2005/8/layout/process3"/>
    <dgm:cxn modelId="{E56986FE-C219-4AB2-B6B4-DA726544BB4A}" srcId="{82F26D70-26FA-409D-A491-907FB3909D3E}" destId="{D4A8FD69-02D1-4ACD-8632-2EBC29CA4BA3}" srcOrd="3" destOrd="0" parTransId="{FCCFDE0D-622B-401C-8F1E-FD6A2F8507E5}" sibTransId="{10916BB4-C04C-41EE-9A48-17797304D8B9}"/>
    <dgm:cxn modelId="{B2AF1E69-55D8-4D28-9002-992AD475AE67}" srcId="{82F26D70-26FA-409D-A491-907FB3909D3E}" destId="{F472D6DE-705E-41AA-A22F-F9B5F835861E}" srcOrd="2" destOrd="0" parTransId="{70C1AD4F-F416-4E83-919D-AE2CA7D81566}" sibTransId="{F4642CD1-4990-4FD6-8D01-02A533CC701A}"/>
    <dgm:cxn modelId="{1329D2AD-F1AC-47BB-878F-2E90BBCEBF28}" type="presOf" srcId="{F27C96BB-DC56-4A8A-BA92-B56BC74227D4}" destId="{3169B228-F98E-420F-AD51-9F041BEDE758}" srcOrd="0" destOrd="4" presId="urn:microsoft.com/office/officeart/2005/8/layout/process3"/>
    <dgm:cxn modelId="{1839B283-3B92-406D-83C0-7547C31BD166}" type="presOf" srcId="{49B84135-7FD7-4E39-8A7D-D368070ACA61}" destId="{BC9FA53E-5DC3-46F3-A491-4847A4DF6C99}" srcOrd="0" destOrd="0" presId="urn:microsoft.com/office/officeart/2005/8/layout/process3"/>
    <dgm:cxn modelId="{ABAF9C3E-B2C9-429D-8DF2-5D668C25BF8D}" srcId="{35FA09A5-6C85-4866-9DBF-D7D234BC0268}" destId="{EECA88F7-D43D-4575-990E-D409DC609D6A}" srcOrd="2" destOrd="0" parTransId="{AECF089B-D872-4157-B3E8-096FF8EA3FE4}" sibTransId="{69471714-81F9-4641-8624-746516890CED}"/>
    <dgm:cxn modelId="{71ACCAFF-5992-4BBD-BBE4-C2B82F91B9AD}" type="presOf" srcId="{235A98CA-8227-47D1-8225-55E83C12A156}" destId="{7C597E8D-4E26-4717-ACF8-C09E127458E6}" srcOrd="0" destOrd="0" presId="urn:microsoft.com/office/officeart/2005/8/layout/process3"/>
    <dgm:cxn modelId="{81290151-A359-4B74-BDDD-B83B35AB0F30}" srcId="{35FA09A5-6C85-4866-9DBF-D7D234BC0268}" destId="{9980723D-2641-41EB-86D8-5CD5B2699B6D}" srcOrd="0" destOrd="0" parTransId="{9BDD7C93-0B18-4728-A147-9E536BA1EE9D}" sibTransId="{C8152149-C58B-4153-8073-875A7826EA23}"/>
    <dgm:cxn modelId="{9975E8C1-61BF-4286-829F-B46E69D12017}" srcId="{1965B2E1-10BC-4C10-85DB-6BEAD5A095EE}" destId="{82F26D70-26FA-409D-A491-907FB3909D3E}" srcOrd="1" destOrd="0" parTransId="{FB6DE486-B243-4432-93D7-F4B5C775C403}" sibTransId="{49B84135-7FD7-4E39-8A7D-D368070ACA61}"/>
    <dgm:cxn modelId="{5FD43D5E-C6CD-430D-9697-A749B52CB1CA}" type="presOf" srcId="{235A98CA-8227-47D1-8225-55E83C12A156}" destId="{35C290F5-AFA3-4CD9-A9CA-B4A7FCDFDF0E}" srcOrd="1" destOrd="0" presId="urn:microsoft.com/office/officeart/2005/8/layout/process3"/>
    <dgm:cxn modelId="{63C6D166-ECED-4B57-BD59-6B1AC3AAC1D1}" type="presOf" srcId="{EECA88F7-D43D-4575-990E-D409DC609D6A}" destId="{55315DD6-AF7F-41E2-A22F-AF473AF7527C}" srcOrd="0" destOrd="2" presId="urn:microsoft.com/office/officeart/2005/8/layout/process3"/>
    <dgm:cxn modelId="{E708CA31-0E14-49FF-96D6-94B86937C7DF}" type="presOf" srcId="{F38D4426-DCF4-4C05-A52A-CCB4235F6BE3}" destId="{55315DD6-AF7F-41E2-A22F-AF473AF7527C}" srcOrd="0" destOrd="4" presId="urn:microsoft.com/office/officeart/2005/8/layout/process3"/>
    <dgm:cxn modelId="{7B06EEEB-4BB2-4ED7-89C1-507AE242A339}" srcId="{235A98CA-8227-47D1-8225-55E83C12A156}" destId="{F27C96BB-DC56-4A8A-BA92-B56BC74227D4}" srcOrd="4" destOrd="0" parTransId="{F19A514A-A957-495E-928D-A6748D88A2D3}" sibTransId="{417A4F1E-66EB-4CB8-AC75-76863641945D}"/>
    <dgm:cxn modelId="{AAFDDB5E-C3CA-4100-A82D-5C1D24548B75}" type="presOf" srcId="{35FA09A5-6C85-4866-9DBF-D7D234BC0268}" destId="{341CDD89-9FB2-4B49-AFEE-26473C46E07D}" srcOrd="1" destOrd="0" presId="urn:microsoft.com/office/officeart/2005/8/layout/process3"/>
    <dgm:cxn modelId="{08B258D7-6D5F-4B45-AC15-34B358CBB09A}" srcId="{82F26D70-26FA-409D-A491-907FB3909D3E}" destId="{51864713-FAAC-4BA0-BCB9-33FA4993ECA6}" srcOrd="0" destOrd="0" parTransId="{7BF0466B-0F4A-4330-BF0F-AC0040D6D45C}" sibTransId="{50A2A719-D0BF-4545-8FBF-1016AC160893}"/>
    <dgm:cxn modelId="{74CAA626-4E2A-4406-B67A-F4D52B509A45}" type="presOf" srcId="{D4FF8805-B981-42BE-ADC2-217A2DC35D2E}" destId="{3169B228-F98E-420F-AD51-9F041BEDE758}" srcOrd="0" destOrd="1" presId="urn:microsoft.com/office/officeart/2005/8/layout/process3"/>
    <dgm:cxn modelId="{9404DB10-0524-45E8-BDFB-CF176DDD79F2}" srcId="{82F26D70-26FA-409D-A491-907FB3909D3E}" destId="{FA76D4FC-A90C-4B3A-BCB4-42B24745BAEA}" srcOrd="1" destOrd="0" parTransId="{A226150C-2047-489B-A075-9F99900CA3BD}" sibTransId="{00ED2939-8293-480B-928E-6F956E4E6AC0}"/>
    <dgm:cxn modelId="{4ABAB0DF-86F3-469A-9857-98EE02161C4F}" type="presOf" srcId="{35FA09A5-6C85-4866-9DBF-D7D234BC0268}" destId="{49CD2D88-D4FA-4C6D-9DB5-D7C30BBFCE16}" srcOrd="0" destOrd="0" presId="urn:microsoft.com/office/officeart/2005/8/layout/process3"/>
    <dgm:cxn modelId="{92E2E4ED-2E34-48B5-AC6C-ABDA918EAA22}" type="presParOf" srcId="{A397B385-8DB6-4F7E-95DF-578DFDCD91DB}" destId="{0392E240-E783-4F36-B2B6-826703071DE9}" srcOrd="0" destOrd="0" presId="urn:microsoft.com/office/officeart/2005/8/layout/process3"/>
    <dgm:cxn modelId="{865DA2CC-24A9-40D6-B823-8ACFD7157F17}" type="presParOf" srcId="{0392E240-E783-4F36-B2B6-826703071DE9}" destId="{7C597E8D-4E26-4717-ACF8-C09E127458E6}" srcOrd="0" destOrd="0" presId="urn:microsoft.com/office/officeart/2005/8/layout/process3"/>
    <dgm:cxn modelId="{AD30D0DC-9A47-44FE-89EC-F78004B1AE9C}" type="presParOf" srcId="{0392E240-E783-4F36-B2B6-826703071DE9}" destId="{35C290F5-AFA3-4CD9-A9CA-B4A7FCDFDF0E}" srcOrd="1" destOrd="0" presId="urn:microsoft.com/office/officeart/2005/8/layout/process3"/>
    <dgm:cxn modelId="{25D8380A-4F86-421D-9C42-EAD0CD4B3C27}" type="presParOf" srcId="{0392E240-E783-4F36-B2B6-826703071DE9}" destId="{3169B228-F98E-420F-AD51-9F041BEDE758}" srcOrd="2" destOrd="0" presId="urn:microsoft.com/office/officeart/2005/8/layout/process3"/>
    <dgm:cxn modelId="{46E43367-CB4B-4BCF-8E05-879BB913F525}" type="presParOf" srcId="{A397B385-8DB6-4F7E-95DF-578DFDCD91DB}" destId="{77F5F72F-ACCE-41A5-B845-405D831BF606}" srcOrd="1" destOrd="0" presId="urn:microsoft.com/office/officeart/2005/8/layout/process3"/>
    <dgm:cxn modelId="{C088F66C-8BAF-48FC-A680-C4B513ABFEBD}" type="presParOf" srcId="{77F5F72F-ACCE-41A5-B845-405D831BF606}" destId="{CA2A811E-5595-493D-BBB9-6CBCADB31FA5}" srcOrd="0" destOrd="0" presId="urn:microsoft.com/office/officeart/2005/8/layout/process3"/>
    <dgm:cxn modelId="{CE143F86-8D92-4A99-8F31-006E9F9A16A4}" type="presParOf" srcId="{A397B385-8DB6-4F7E-95DF-578DFDCD91DB}" destId="{C4AF406F-EE1A-4CA6-BC6C-08F169F81687}" srcOrd="2" destOrd="0" presId="urn:microsoft.com/office/officeart/2005/8/layout/process3"/>
    <dgm:cxn modelId="{61F46CF8-1034-4B55-853D-DF31D10D26EB}" type="presParOf" srcId="{C4AF406F-EE1A-4CA6-BC6C-08F169F81687}" destId="{B560D92B-BB85-4F67-AB46-54517F3A84E0}" srcOrd="0" destOrd="0" presId="urn:microsoft.com/office/officeart/2005/8/layout/process3"/>
    <dgm:cxn modelId="{6F7A8D78-1DBD-499F-9629-297DE7E5756F}" type="presParOf" srcId="{C4AF406F-EE1A-4CA6-BC6C-08F169F81687}" destId="{ADC18FF0-9DD2-4DCE-A6C2-FE739C13A3E1}" srcOrd="1" destOrd="0" presId="urn:microsoft.com/office/officeart/2005/8/layout/process3"/>
    <dgm:cxn modelId="{A1E18523-6871-4FA2-BC67-AF6140C1D5D1}" type="presParOf" srcId="{C4AF406F-EE1A-4CA6-BC6C-08F169F81687}" destId="{3E9E3BFF-5827-45F2-9C78-A1750E094E04}" srcOrd="2" destOrd="0" presId="urn:microsoft.com/office/officeart/2005/8/layout/process3"/>
    <dgm:cxn modelId="{C32441D7-0AC5-4AAC-81A3-74854916DF41}" type="presParOf" srcId="{A397B385-8DB6-4F7E-95DF-578DFDCD91DB}" destId="{BC9FA53E-5DC3-46F3-A491-4847A4DF6C99}" srcOrd="3" destOrd="0" presId="urn:microsoft.com/office/officeart/2005/8/layout/process3"/>
    <dgm:cxn modelId="{19C6536C-4253-42FF-AC58-007AD359DF18}" type="presParOf" srcId="{BC9FA53E-5DC3-46F3-A491-4847A4DF6C99}" destId="{8F388DE1-D35D-4569-AC16-A2CC73105D92}" srcOrd="0" destOrd="0" presId="urn:microsoft.com/office/officeart/2005/8/layout/process3"/>
    <dgm:cxn modelId="{E57F0AA5-9BE0-434C-AC18-4C61FDFE08E5}" type="presParOf" srcId="{A397B385-8DB6-4F7E-95DF-578DFDCD91DB}" destId="{C9271706-EC0A-440C-BDF9-7212B8F46988}" srcOrd="4" destOrd="0" presId="urn:microsoft.com/office/officeart/2005/8/layout/process3"/>
    <dgm:cxn modelId="{1A51D54F-CA0B-4198-860A-9C67261B05D9}" type="presParOf" srcId="{C9271706-EC0A-440C-BDF9-7212B8F46988}" destId="{49CD2D88-D4FA-4C6D-9DB5-D7C30BBFCE16}" srcOrd="0" destOrd="0" presId="urn:microsoft.com/office/officeart/2005/8/layout/process3"/>
    <dgm:cxn modelId="{2F8654C9-53AC-474F-BBE7-278D7E52657E}" type="presParOf" srcId="{C9271706-EC0A-440C-BDF9-7212B8F46988}" destId="{341CDD89-9FB2-4B49-AFEE-26473C46E07D}" srcOrd="1" destOrd="0" presId="urn:microsoft.com/office/officeart/2005/8/layout/process3"/>
    <dgm:cxn modelId="{456F0FEE-5DF9-4D26-A448-A7AA3D2A017F}" type="presParOf" srcId="{C9271706-EC0A-440C-BDF9-7212B8F46988}" destId="{55315DD6-AF7F-41E2-A22F-AF473AF7527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052A7-ABFA-419F-86D1-081120B4DDA5}" type="doc">
      <dgm:prSet loTypeId="urn:microsoft.com/office/officeart/2005/8/layout/vList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D7F19A-20A0-411A-BC06-0D4BFF3B54E1}">
      <dgm:prSet phldrT="[Text]"/>
      <dgm:spPr/>
      <dgm:t>
        <a:bodyPr/>
        <a:lstStyle/>
        <a:p>
          <a:r>
            <a:rPr lang="mn-M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1. ХОМ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C079B-888D-4B7A-B57B-2A5A77FB00C0}" type="parTrans" cxnId="{9DF155A3-AF20-4505-82CD-FE87AECB49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21999-38C4-4790-8604-6E310B1A8EA4}" type="sibTrans" cxnId="{9DF155A3-AF20-4505-82CD-FE87AECB49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622EF-25EF-4E55-B0DD-34F1F3771E7C}">
      <dgm:prSet phldrT="[Text]"/>
      <dgm:spPr/>
      <dgm:t>
        <a:bodyPr/>
        <a:lstStyle/>
        <a:p>
          <a:r>
            <a:rPr lang="mn-MN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2. ХАСМ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34034-B48B-458B-8998-E9916014DE60}" type="parTrans" cxnId="{56102351-5F9D-4296-BB9D-7E4410BB2F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A8A732-DD1F-46C6-84FA-F10AEE1F66B7}" type="sibTrans" cxnId="{56102351-5F9D-4296-BB9D-7E4410BB2F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E8998-AA84-4DCF-BC38-3C95E1CB88C4}">
      <dgm:prSet phldrT="[Text]" custT="1"/>
      <dgm:spPr/>
      <dgm:t>
        <a:bodyPr/>
        <a:lstStyle/>
        <a:p>
          <a:r>
            <a:rPr lang="mn-MN" sz="2800" dirty="0" smtClean="0">
              <a:latin typeface="Arial" panose="020B0604020202020204" pitchFamily="34" charset="0"/>
              <a:cs typeface="Arial" panose="020B0604020202020204" pitchFamily="34" charset="0"/>
            </a:rPr>
            <a:t>Хураангуй хүснэгт</a:t>
          </a:r>
          <a:endParaRPr lang="en-US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923F8-4989-4DBF-AD57-2B453F1DD60D}" type="parTrans" cxnId="{78E433B9-1E4E-4322-A90E-E101F4131D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B22EC-DC65-451A-B205-DCB28ECCC3B2}" type="sibTrans" cxnId="{78E433B9-1E4E-4322-A90E-E101F4131D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ADE462-ABCD-46AF-AAAA-56B708130777}">
      <dgm:prSet phldrT="[Text]"/>
      <dgm:spPr/>
      <dgm:t>
        <a:bodyPr/>
        <a:lstStyle/>
        <a:p>
          <a:r>
            <a:rPr lang="mn-M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3. ХАС-ийн мэдэгдэл, тайлбар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01A00-F0A0-416D-B475-4CEAF22E2D41}" type="parTrans" cxnId="{1EEA459C-CE6F-4ADA-BE1C-A31A8B8385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341B6-8E56-4032-9E36-B9535FB2108E}" type="sibTrans" cxnId="{1EEA459C-CE6F-4ADA-BE1C-A31A8B8385D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20916-9486-46B5-A6F7-B63F67159A08}">
      <dgm:prSet phldrT="[Text]" custT="1"/>
      <dgm:spPr/>
      <dgm:t>
        <a:bodyPr/>
        <a:lstStyle/>
        <a:p>
          <a:r>
            <a:rPr lang="mn-MN" sz="2200" dirty="0" smtClean="0">
              <a:latin typeface="Arial" panose="020B0604020202020204" pitchFamily="34" charset="0"/>
              <a:cs typeface="Arial" panose="020B0604020202020204" pitchFamily="34" charset="0"/>
            </a:rPr>
            <a:t>Эх хувиар нь танилцуулна. </a:t>
          </a:r>
          <a:r>
            <a:rPr lang="mn-MN" sz="2000" i="1" dirty="0" smtClean="0">
              <a:latin typeface="Arial" panose="020B0604020202020204" pitchFamily="34" charset="0"/>
              <a:cs typeface="Arial" panose="020B0604020202020204" pitchFamily="34" charset="0"/>
            </a:rPr>
            <a:t>/Журмын 3.2 дахь заалт/</a:t>
          </a:r>
          <a:endParaRPr lang="en-US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D6B19-89AB-457D-A3D3-EFDC24CD0E22}" type="parTrans" cxnId="{97881309-C948-4030-80C1-D4479B8939A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9420C-C63A-4673-A402-B69E21B823E6}" type="sibTrans" cxnId="{97881309-C948-4030-80C1-D4479B8939A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94D8D-5371-4281-863E-48F063D21308}">
      <dgm:prSet phldrT="[Text]" custT="1"/>
      <dgm:spPr/>
      <dgm:t>
        <a:bodyPr/>
        <a:lstStyle/>
        <a:p>
          <a:r>
            <a:rPr lang="mn-MN" sz="2800" dirty="0" smtClean="0">
              <a:latin typeface="Arial" panose="020B0604020202020204" pitchFamily="34" charset="0"/>
              <a:cs typeface="Arial" panose="020B0604020202020204" pitchFamily="34" charset="0"/>
            </a:rPr>
            <a:t>Хураангуй хүснэгт</a:t>
          </a:r>
          <a:endParaRPr lang="en-US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6FCB40-F715-4612-9EDD-958543D89516}" type="parTrans" cxnId="{E60EBFE9-DE88-40BC-8E3E-D90C8CB96E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51611-3BDF-437E-B0B2-60D878ACE6B7}" type="sibTrans" cxnId="{E60EBFE9-DE88-40BC-8E3E-D90C8CB96E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DCA47-96CF-4EBF-8430-A877D1C52C56}">
      <dgm:prSet phldrT="[Text]" custT="1"/>
      <dgm:spPr/>
      <dgm:t>
        <a:bodyPr/>
        <a:lstStyle/>
        <a:p>
          <a:r>
            <a:rPr lang="mn-MN" sz="2000" i="1" dirty="0" smtClean="0">
              <a:latin typeface="Arial" panose="020B0604020202020204" pitchFamily="34" charset="0"/>
              <a:cs typeface="Arial" panose="020B0604020202020204" pitchFamily="34" charset="0"/>
            </a:rPr>
            <a:t>/Журмын 1-р хавсралт/</a:t>
          </a:r>
          <a:endParaRPr lang="en-US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51818-1165-4963-8CC8-78FF09548700}" type="parTrans" cxnId="{108268A8-D3F0-431F-BC1E-D46235505A0D}">
      <dgm:prSet/>
      <dgm:spPr/>
      <dgm:t>
        <a:bodyPr/>
        <a:lstStyle/>
        <a:p>
          <a:endParaRPr lang="en-US"/>
        </a:p>
      </dgm:t>
    </dgm:pt>
    <dgm:pt modelId="{A65406A1-2E51-4345-97D6-30F41D79E03B}" type="sibTrans" cxnId="{108268A8-D3F0-431F-BC1E-D46235505A0D}">
      <dgm:prSet/>
      <dgm:spPr/>
      <dgm:t>
        <a:bodyPr/>
        <a:lstStyle/>
        <a:p>
          <a:endParaRPr lang="en-US"/>
        </a:p>
      </dgm:t>
    </dgm:pt>
    <dgm:pt modelId="{76B4633D-995D-4E1A-8330-5FF1D1E8C760}">
      <dgm:prSet phldrT="[Text]" custT="1"/>
      <dgm:spPr/>
      <dgm:t>
        <a:bodyPr/>
        <a:lstStyle/>
        <a:p>
          <a:r>
            <a:rPr lang="mn-MN" sz="2000" i="1" dirty="0" smtClean="0">
              <a:latin typeface="Arial" panose="020B0604020202020204" pitchFamily="34" charset="0"/>
              <a:cs typeface="Arial" panose="020B0604020202020204" pitchFamily="34" charset="0"/>
            </a:rPr>
            <a:t>/Журмын 2-р хавсралт/</a:t>
          </a:r>
          <a:endParaRPr lang="en-US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99858-1036-4107-B10A-EDA707EA5809}" type="parTrans" cxnId="{7DF79DBC-871D-4AF9-8385-282F2C68B1FF}">
      <dgm:prSet/>
      <dgm:spPr/>
      <dgm:t>
        <a:bodyPr/>
        <a:lstStyle/>
        <a:p>
          <a:endParaRPr lang="en-US"/>
        </a:p>
      </dgm:t>
    </dgm:pt>
    <dgm:pt modelId="{11A54DC5-3500-41AA-BCC1-AA9732C99A92}" type="sibTrans" cxnId="{7DF79DBC-871D-4AF9-8385-282F2C68B1FF}">
      <dgm:prSet/>
      <dgm:spPr/>
      <dgm:t>
        <a:bodyPr/>
        <a:lstStyle/>
        <a:p>
          <a:endParaRPr lang="en-US"/>
        </a:p>
      </dgm:t>
    </dgm:pt>
    <dgm:pt modelId="{F5AB424B-BC9C-4C6F-855E-0B23DE545F15}" type="pres">
      <dgm:prSet presAssocID="{0EB052A7-ABFA-419F-86D1-081120B4DDA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AD6EAA-790B-4295-8538-B203DEE7F8EE}" type="pres">
      <dgm:prSet presAssocID="{F9D7F19A-20A0-411A-BC06-0D4BFF3B54E1}" presName="linNode" presStyleCnt="0"/>
      <dgm:spPr/>
      <dgm:t>
        <a:bodyPr/>
        <a:lstStyle/>
        <a:p>
          <a:endParaRPr lang="en-US"/>
        </a:p>
      </dgm:t>
    </dgm:pt>
    <dgm:pt modelId="{01D75E27-A969-41F7-B809-E112D5332802}" type="pres">
      <dgm:prSet presAssocID="{F9D7F19A-20A0-411A-BC06-0D4BFF3B54E1}" presName="parentShp" presStyleLbl="node1" presStyleIdx="0" presStyleCnt="3" custScaleX="7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A6C7F-CAFE-4848-8850-1A931E4F881E}" type="pres">
      <dgm:prSet presAssocID="{F9D7F19A-20A0-411A-BC06-0D4BFF3B54E1}" presName="childShp" presStyleLbl="bgAccFollowNode1" presStyleIdx="0" presStyleCnt="3" custScaleX="85507" custScaleY="102968" custLinFactNeighborX="-6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4E421-E46E-4BFE-9536-45BBEEF7EE70}" type="pres">
      <dgm:prSet presAssocID="{96C21999-38C4-4790-8604-6E310B1A8EA4}" presName="spacing" presStyleCnt="0"/>
      <dgm:spPr/>
      <dgm:t>
        <a:bodyPr/>
        <a:lstStyle/>
        <a:p>
          <a:endParaRPr lang="en-US"/>
        </a:p>
      </dgm:t>
    </dgm:pt>
    <dgm:pt modelId="{CBAE8AA7-2338-4451-8C00-475EE64212CC}" type="pres">
      <dgm:prSet presAssocID="{F34622EF-25EF-4E55-B0DD-34F1F3771E7C}" presName="linNode" presStyleCnt="0"/>
      <dgm:spPr/>
      <dgm:t>
        <a:bodyPr/>
        <a:lstStyle/>
        <a:p>
          <a:endParaRPr lang="en-US"/>
        </a:p>
      </dgm:t>
    </dgm:pt>
    <dgm:pt modelId="{BE5C55FF-F9F4-4466-9DC0-4A20EE27F092}" type="pres">
      <dgm:prSet presAssocID="{F34622EF-25EF-4E55-B0DD-34F1F3771E7C}" presName="parentShp" presStyleLbl="node1" presStyleIdx="1" presStyleCnt="3" custScaleX="7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3B010-C868-49C9-A874-158DF90BBEA3}" type="pres">
      <dgm:prSet presAssocID="{F34622EF-25EF-4E55-B0DD-34F1F3771E7C}" presName="childShp" presStyleLbl="bgAccFollowNode1" presStyleIdx="1" presStyleCnt="3" custScaleX="85507" custScaleY="85989" custLinFactNeighborX="-3854" custLinFactNeighborY="-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6F77B-F605-49D4-830B-70B42367B06D}" type="pres">
      <dgm:prSet presAssocID="{71A8A732-DD1F-46C6-84FA-F10AEE1F66B7}" presName="spacing" presStyleCnt="0"/>
      <dgm:spPr/>
      <dgm:t>
        <a:bodyPr/>
        <a:lstStyle/>
        <a:p>
          <a:endParaRPr lang="en-US"/>
        </a:p>
      </dgm:t>
    </dgm:pt>
    <dgm:pt modelId="{E3F8C255-2E31-4ACE-B54E-5DA3CAB9E1AE}" type="pres">
      <dgm:prSet presAssocID="{A0ADE462-ABCD-46AF-AAAA-56B708130777}" presName="linNode" presStyleCnt="0"/>
      <dgm:spPr/>
      <dgm:t>
        <a:bodyPr/>
        <a:lstStyle/>
        <a:p>
          <a:endParaRPr lang="en-US"/>
        </a:p>
      </dgm:t>
    </dgm:pt>
    <dgm:pt modelId="{10231626-F581-4D11-AB47-40E2583D070F}" type="pres">
      <dgm:prSet presAssocID="{A0ADE462-ABCD-46AF-AAAA-56B708130777}" presName="parentShp" presStyleLbl="node1" presStyleIdx="2" presStyleCnt="3" custScaleX="7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92B0D-E37E-4B53-A470-3A618C253CC0}" type="pres">
      <dgm:prSet presAssocID="{A0ADE462-ABCD-46AF-AAAA-56B708130777}" presName="childShp" presStyleLbl="bgAccFollowNode1" presStyleIdx="2" presStyleCnt="3" custScaleX="85507" custScaleY="88382" custLinFactNeighborX="-3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155A3-AF20-4505-82CD-FE87AECB493B}" srcId="{0EB052A7-ABFA-419F-86D1-081120B4DDA5}" destId="{F9D7F19A-20A0-411A-BC06-0D4BFF3B54E1}" srcOrd="0" destOrd="0" parTransId="{775C079B-888D-4B7A-B57B-2A5A77FB00C0}" sibTransId="{96C21999-38C4-4790-8604-6E310B1A8EA4}"/>
    <dgm:cxn modelId="{E60EBFE9-DE88-40BC-8E3E-D90C8CB96E08}" srcId="{F9D7F19A-20A0-411A-BC06-0D4BFF3B54E1}" destId="{BB794D8D-5371-4281-863E-48F063D21308}" srcOrd="0" destOrd="0" parTransId="{506FCB40-F715-4612-9EDD-958543D89516}" sibTransId="{47551611-3BDF-437E-B0B2-60D878ACE6B7}"/>
    <dgm:cxn modelId="{0A5F769D-B00E-4C9A-90E8-BEEEDD3B8437}" type="presOf" srcId="{0EB052A7-ABFA-419F-86D1-081120B4DDA5}" destId="{F5AB424B-BC9C-4C6F-855E-0B23DE545F15}" srcOrd="0" destOrd="0" presId="urn:microsoft.com/office/officeart/2005/8/layout/vList6"/>
    <dgm:cxn modelId="{108268A8-D3F0-431F-BC1E-D46235505A0D}" srcId="{F9D7F19A-20A0-411A-BC06-0D4BFF3B54E1}" destId="{5A4DCA47-96CF-4EBF-8430-A877D1C52C56}" srcOrd="1" destOrd="0" parTransId="{E6351818-1165-4963-8CC8-78FF09548700}" sibTransId="{A65406A1-2E51-4345-97D6-30F41D79E03B}"/>
    <dgm:cxn modelId="{39710571-8745-4DE7-8F71-8E9A218DC54B}" type="presOf" srcId="{A0ADE462-ABCD-46AF-AAAA-56B708130777}" destId="{10231626-F581-4D11-AB47-40E2583D070F}" srcOrd="0" destOrd="0" presId="urn:microsoft.com/office/officeart/2005/8/layout/vList6"/>
    <dgm:cxn modelId="{FB240A5E-25C8-4391-89A4-98E16564E7FB}" type="presOf" srcId="{A5D20916-9486-46B5-A6F7-B63F67159A08}" destId="{29792B0D-E37E-4B53-A470-3A618C253CC0}" srcOrd="0" destOrd="0" presId="urn:microsoft.com/office/officeart/2005/8/layout/vList6"/>
    <dgm:cxn modelId="{8ED9F124-893B-45BE-9386-F594DA1B4387}" type="presOf" srcId="{F34622EF-25EF-4E55-B0DD-34F1F3771E7C}" destId="{BE5C55FF-F9F4-4466-9DC0-4A20EE27F092}" srcOrd="0" destOrd="0" presId="urn:microsoft.com/office/officeart/2005/8/layout/vList6"/>
    <dgm:cxn modelId="{1EEA459C-CE6F-4ADA-BE1C-A31A8B8385D6}" srcId="{0EB052A7-ABFA-419F-86D1-081120B4DDA5}" destId="{A0ADE462-ABCD-46AF-AAAA-56B708130777}" srcOrd="2" destOrd="0" parTransId="{83B01A00-F0A0-416D-B475-4CEAF22E2D41}" sibTransId="{D65341B6-8E56-4032-9E36-B9535FB2108E}"/>
    <dgm:cxn modelId="{8EB6EF0B-AB8F-4E58-A4C5-E560B95D5EC7}" type="presOf" srcId="{5A4DCA47-96CF-4EBF-8430-A877D1C52C56}" destId="{072A6C7F-CAFE-4848-8850-1A931E4F881E}" srcOrd="0" destOrd="1" presId="urn:microsoft.com/office/officeart/2005/8/layout/vList6"/>
    <dgm:cxn modelId="{99556C60-79D0-46FC-9399-4E337C7FBAD0}" type="presOf" srcId="{F9D7F19A-20A0-411A-BC06-0D4BFF3B54E1}" destId="{01D75E27-A969-41F7-B809-E112D5332802}" srcOrd="0" destOrd="0" presId="urn:microsoft.com/office/officeart/2005/8/layout/vList6"/>
    <dgm:cxn modelId="{8B7F9776-5C46-433D-967A-6FD46ADA7040}" type="presOf" srcId="{BB794D8D-5371-4281-863E-48F063D21308}" destId="{072A6C7F-CAFE-4848-8850-1A931E4F881E}" srcOrd="0" destOrd="0" presId="urn:microsoft.com/office/officeart/2005/8/layout/vList6"/>
    <dgm:cxn modelId="{E66848B4-23B1-4873-82F7-D1A0DFA84476}" type="presOf" srcId="{8E9E8998-AA84-4DCF-BC38-3C95E1CB88C4}" destId="{C063B010-C868-49C9-A874-158DF90BBEA3}" srcOrd="0" destOrd="0" presId="urn:microsoft.com/office/officeart/2005/8/layout/vList6"/>
    <dgm:cxn modelId="{56102351-5F9D-4296-BB9D-7E4410BB2F3A}" srcId="{0EB052A7-ABFA-419F-86D1-081120B4DDA5}" destId="{F34622EF-25EF-4E55-B0DD-34F1F3771E7C}" srcOrd="1" destOrd="0" parTransId="{9A234034-B48B-458B-8998-E9916014DE60}" sibTransId="{71A8A732-DD1F-46C6-84FA-F10AEE1F66B7}"/>
    <dgm:cxn modelId="{7DF79DBC-871D-4AF9-8385-282F2C68B1FF}" srcId="{F34622EF-25EF-4E55-B0DD-34F1F3771E7C}" destId="{76B4633D-995D-4E1A-8330-5FF1D1E8C760}" srcOrd="1" destOrd="0" parTransId="{ECC99858-1036-4107-B10A-EDA707EA5809}" sibTransId="{11A54DC5-3500-41AA-BCC1-AA9732C99A92}"/>
    <dgm:cxn modelId="{78E433B9-1E4E-4322-A90E-E101F4131D89}" srcId="{F34622EF-25EF-4E55-B0DD-34F1F3771E7C}" destId="{8E9E8998-AA84-4DCF-BC38-3C95E1CB88C4}" srcOrd="0" destOrd="0" parTransId="{8E8923F8-4989-4DBF-AD57-2B453F1DD60D}" sibTransId="{D0CB22EC-DC65-451A-B205-DCB28ECCC3B2}"/>
    <dgm:cxn modelId="{2E4BFB85-EB83-4EC5-83C2-7554E3DDB259}" type="presOf" srcId="{76B4633D-995D-4E1A-8330-5FF1D1E8C760}" destId="{C063B010-C868-49C9-A874-158DF90BBEA3}" srcOrd="0" destOrd="1" presId="urn:microsoft.com/office/officeart/2005/8/layout/vList6"/>
    <dgm:cxn modelId="{97881309-C948-4030-80C1-D4479B8939AE}" srcId="{A0ADE462-ABCD-46AF-AAAA-56B708130777}" destId="{A5D20916-9486-46B5-A6F7-B63F67159A08}" srcOrd="0" destOrd="0" parTransId="{1A9D6B19-89AB-457D-A3D3-EFDC24CD0E22}" sibTransId="{4959420C-C63A-4673-A402-B69E21B823E6}"/>
    <dgm:cxn modelId="{F9EC97F1-CC86-42E5-B275-A7F768D94503}" type="presParOf" srcId="{F5AB424B-BC9C-4C6F-855E-0B23DE545F15}" destId="{C3AD6EAA-790B-4295-8538-B203DEE7F8EE}" srcOrd="0" destOrd="0" presId="urn:microsoft.com/office/officeart/2005/8/layout/vList6"/>
    <dgm:cxn modelId="{7DF05481-BB5D-42D6-8F61-297A2536D0AA}" type="presParOf" srcId="{C3AD6EAA-790B-4295-8538-B203DEE7F8EE}" destId="{01D75E27-A969-41F7-B809-E112D5332802}" srcOrd="0" destOrd="0" presId="urn:microsoft.com/office/officeart/2005/8/layout/vList6"/>
    <dgm:cxn modelId="{75078F51-37A4-4748-8C88-B1F8C33183C1}" type="presParOf" srcId="{C3AD6EAA-790B-4295-8538-B203DEE7F8EE}" destId="{072A6C7F-CAFE-4848-8850-1A931E4F881E}" srcOrd="1" destOrd="0" presId="urn:microsoft.com/office/officeart/2005/8/layout/vList6"/>
    <dgm:cxn modelId="{DEDB9FFA-E1C7-42ED-BCB4-236AEF85B6CF}" type="presParOf" srcId="{F5AB424B-BC9C-4C6F-855E-0B23DE545F15}" destId="{F464E421-E46E-4BFE-9536-45BBEEF7EE70}" srcOrd="1" destOrd="0" presId="urn:microsoft.com/office/officeart/2005/8/layout/vList6"/>
    <dgm:cxn modelId="{C85DD871-59B4-41A5-A4BE-0954708798A1}" type="presParOf" srcId="{F5AB424B-BC9C-4C6F-855E-0B23DE545F15}" destId="{CBAE8AA7-2338-4451-8C00-475EE64212CC}" srcOrd="2" destOrd="0" presId="urn:microsoft.com/office/officeart/2005/8/layout/vList6"/>
    <dgm:cxn modelId="{343C3E1B-6716-4D9D-8409-6573E5A33245}" type="presParOf" srcId="{CBAE8AA7-2338-4451-8C00-475EE64212CC}" destId="{BE5C55FF-F9F4-4466-9DC0-4A20EE27F092}" srcOrd="0" destOrd="0" presId="urn:microsoft.com/office/officeart/2005/8/layout/vList6"/>
    <dgm:cxn modelId="{0DFCD435-75B1-42DA-9E31-392490678F2A}" type="presParOf" srcId="{CBAE8AA7-2338-4451-8C00-475EE64212CC}" destId="{C063B010-C868-49C9-A874-158DF90BBEA3}" srcOrd="1" destOrd="0" presId="urn:microsoft.com/office/officeart/2005/8/layout/vList6"/>
    <dgm:cxn modelId="{884298C9-CFEC-4815-A54F-ACA7785F7ABC}" type="presParOf" srcId="{F5AB424B-BC9C-4C6F-855E-0B23DE545F15}" destId="{9BD6F77B-F605-49D4-830B-70B42367B06D}" srcOrd="3" destOrd="0" presId="urn:microsoft.com/office/officeart/2005/8/layout/vList6"/>
    <dgm:cxn modelId="{37C9F711-BC65-4FDF-9046-0C2ADA17D5C8}" type="presParOf" srcId="{F5AB424B-BC9C-4C6F-855E-0B23DE545F15}" destId="{E3F8C255-2E31-4ACE-B54E-5DA3CAB9E1AE}" srcOrd="4" destOrd="0" presId="urn:microsoft.com/office/officeart/2005/8/layout/vList6"/>
    <dgm:cxn modelId="{2D5DA0BA-6F8F-4111-8EFD-5D37CBD016D5}" type="presParOf" srcId="{E3F8C255-2E31-4ACE-B54E-5DA3CAB9E1AE}" destId="{10231626-F581-4D11-AB47-40E2583D070F}" srcOrd="0" destOrd="0" presId="urn:microsoft.com/office/officeart/2005/8/layout/vList6"/>
    <dgm:cxn modelId="{04AB6247-DE5D-4EE6-AB05-9063CF768ED2}" type="presParOf" srcId="{E3F8C255-2E31-4ACE-B54E-5DA3CAB9E1AE}" destId="{29792B0D-E37E-4B53-A470-3A618C253C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290F5-AFA3-4CD9-A9CA-B4A7FCDFDF0E}">
      <dsp:nvSpPr>
        <dsp:cNvPr id="0" name=""/>
        <dsp:cNvSpPr/>
      </dsp:nvSpPr>
      <dsp:spPr>
        <a:xfrm>
          <a:off x="550915" y="278960"/>
          <a:ext cx="1582691" cy="949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Мэдээлэл хүсэгч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50915" y="278960"/>
        <a:ext cx="1582691" cy="633076"/>
      </dsp:txXfrm>
    </dsp:sp>
    <dsp:sp modelId="{3169B228-F98E-420F-AD51-9F041BEDE758}">
      <dsp:nvSpPr>
        <dsp:cNvPr id="0" name=""/>
        <dsp:cNvSpPr/>
      </dsp:nvSpPr>
      <dsp:spPr>
        <a:xfrm>
          <a:off x="6413" y="1113074"/>
          <a:ext cx="2673022" cy="492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effectLst/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effectLst/>
              <a:latin typeface="Arial" pitchFamily="34" charset="0"/>
              <a:cs typeface="Arial" pitchFamily="34" charset="0"/>
            </a:rPr>
            <a:t>Өөрт байгаа мэдүүлгийн талаарх мэдээллээ магадлах үүднээс энэ журмаар зөвшөөрөгдсөн хэмжээнд мэдээлэл авах эрхтэй.</a:t>
          </a:r>
          <a:endParaRPr lang="en-US" sz="1400" b="0" kern="1200" dirty="0">
            <a:effectLst/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effectLst/>
              <a:latin typeface="Arial" pitchFamily="34" charset="0"/>
              <a:cs typeface="Arial" pitchFamily="34" charset="0"/>
            </a:rPr>
            <a:t>Хүсэлтээ маягтын дагуу холбогдох байгууллагын удирдлагад бичгээр гаргана. Зөвшөөрөөгүй бол АТГ-т хандана. </a:t>
          </a:r>
          <a:endParaRPr lang="en-US" sz="1400" b="0" kern="1200" dirty="0">
            <a:effectLst/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effectLst/>
              <a:latin typeface="Arial" pitchFamily="34" charset="0"/>
              <a:cs typeface="Arial" pitchFamily="34" charset="0"/>
            </a:rPr>
            <a:t>Мэдээллийг  ашиглах, бусдад түгээхдээ Үндсэн хууль, бусад хуулийг зөрчихгүй байх, хувь хүний нэр төр, алдар хүнд, эрх, хууль ёсны ашиг сонирхлыг хүндэтгэх үүрэгтэй.  Энэхүү үүргээ биелүүлээгүй бол хуулийн хариуцлага хүлээнэ. </a:t>
          </a:r>
          <a:endParaRPr lang="en-US" sz="1400" b="0" kern="1200" dirty="0">
            <a:effectLst/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84703" y="1191364"/>
        <a:ext cx="2516442" cy="4767920"/>
      </dsp:txXfrm>
    </dsp:sp>
    <dsp:sp modelId="{77F5F72F-ACCE-41A5-B845-405D831BF606}">
      <dsp:nvSpPr>
        <dsp:cNvPr id="0" name=""/>
        <dsp:cNvSpPr/>
      </dsp:nvSpPr>
      <dsp:spPr>
        <a:xfrm rot="21542465">
          <a:off x="2361617" y="374064"/>
          <a:ext cx="878226" cy="394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361625" y="453862"/>
        <a:ext cx="760013" cy="236426"/>
      </dsp:txXfrm>
    </dsp:sp>
    <dsp:sp modelId="{ADC18FF0-9DD2-4DCE-A6C2-FE739C13A3E1}">
      <dsp:nvSpPr>
        <dsp:cNvPr id="0" name=""/>
        <dsp:cNvSpPr/>
      </dsp:nvSpPr>
      <dsp:spPr>
        <a:xfrm>
          <a:off x="3428992" y="228600"/>
          <a:ext cx="1844088" cy="949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Тухайн байгууллагын удирдлага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428992" y="228600"/>
        <a:ext cx="1844088" cy="633076"/>
      </dsp:txXfrm>
    </dsp:sp>
    <dsp:sp modelId="{3E9E3BFF-5827-45F2-9C78-A1750E094E04}">
      <dsp:nvSpPr>
        <dsp:cNvPr id="0" name=""/>
        <dsp:cNvSpPr/>
      </dsp:nvSpPr>
      <dsp:spPr>
        <a:xfrm>
          <a:off x="3241031" y="1066803"/>
          <a:ext cx="2169173" cy="4696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Удирдлагаас иргэний  хүсэлтийг хүлээн авснаас хойш 3 хоногийн дотор хариу өгнө.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 Боломжгүй бол тэр даруй мэдэгдэнэ.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304564" y="1130336"/>
        <a:ext cx="2042107" cy="4569893"/>
      </dsp:txXfrm>
    </dsp:sp>
    <dsp:sp modelId="{BC9FA53E-5DC3-46F3-A491-4847A4DF6C99}">
      <dsp:nvSpPr>
        <dsp:cNvPr id="0" name=""/>
        <dsp:cNvSpPr/>
      </dsp:nvSpPr>
      <dsp:spPr>
        <a:xfrm rot="21559917">
          <a:off x="5616514" y="329115"/>
          <a:ext cx="728181" cy="394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5616518" y="408613"/>
        <a:ext cx="609968" cy="236426"/>
      </dsp:txXfrm>
    </dsp:sp>
    <dsp:sp modelId="{341CDD89-9FB2-4B49-AFEE-26473C46E07D}">
      <dsp:nvSpPr>
        <dsp:cNvPr id="0" name=""/>
        <dsp:cNvSpPr/>
      </dsp:nvSpPr>
      <dsp:spPr>
        <a:xfrm>
          <a:off x="6646914" y="192602"/>
          <a:ext cx="1582691" cy="949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ЭБАТ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646914" y="192602"/>
        <a:ext cx="1582691" cy="633076"/>
      </dsp:txXfrm>
    </dsp:sp>
    <dsp:sp modelId="{55315DD6-AF7F-41E2-A22F-AF473AF7527C}">
      <dsp:nvSpPr>
        <dsp:cNvPr id="0" name=""/>
        <dsp:cNvSpPr/>
      </dsp:nvSpPr>
      <dsp:spPr>
        <a:xfrm>
          <a:off x="6281343" y="957619"/>
          <a:ext cx="2399043" cy="5153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Мэдээлэл хүсэгчид журмыг урьдчилан танилцуулна.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Удирдлагаас зөвшөөрөл олгосны дагуу мэдээлэл хүсэгч этгээдэд мэдүүлгийн талаарх мэдээллийг саадгүй өгнө.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 Мэдээлэл авсан байгууллага, иргэний товч бүртгэлтийг мэдээлэл өгсөн тухай бүртгэлд оруулж, АТГ-т тайланг хүргүүлнэ.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kern="1200" dirty="0" smtClean="0">
              <a:latin typeface="Arial" pitchFamily="34" charset="0"/>
              <a:cs typeface="Arial" pitchFamily="34" charset="0"/>
            </a:rPr>
            <a:t>Мэдээлэл авсан иргэний нэр, хүсэлт, түүний бүртгэлийн нууцыг хадгална.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6351609" y="1027885"/>
        <a:ext cx="2258511" cy="5013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27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949" y="1"/>
            <a:ext cx="4027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8753"/>
            <a:ext cx="4027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949" y="6658753"/>
            <a:ext cx="4027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3054A7F-E706-4763-8EE2-669E8DA17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6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27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949" y="1"/>
            <a:ext cx="4027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2025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207" y="3330504"/>
            <a:ext cx="7437989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58753"/>
            <a:ext cx="4027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949" y="6658753"/>
            <a:ext cx="4027282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6484A4D-B346-435C-AEB8-E0988BF8C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7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4A4D-B346-435C-AEB8-E0988BF8C9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8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4A4D-B346-435C-AEB8-E0988BF8C9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4A4D-B346-435C-AEB8-E0988BF8C9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4A4D-B346-435C-AEB8-E0988BF8C9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9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4A4D-B346-435C-AEB8-E0988BF8C9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7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84A4D-B346-435C-AEB8-E0988BF8C9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 smtClean="0">
                <a:latin typeface="Arial" charset="0"/>
              </a:defRPr>
            </a:lvl1pPr>
          </a:lstStyle>
          <a:p>
            <a:pPr>
              <a:defRPr/>
            </a:pPr>
            <a:fld id="{5C311C5D-1308-475D-A208-5D5CD29BE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4930-EF1B-4114-9E84-2DD6AA138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3B6BD-5D56-45D5-904C-B07F6FE04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2192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8100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AF97-D1F0-49D0-A511-56925B304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2192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8100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C019-6717-4D54-80E3-133FB2E7E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2599-4DC3-4973-BAD3-49DEF9560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304800"/>
            <a:ext cx="8763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2192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2192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8100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810000"/>
            <a:ext cx="36957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D63B-8E0D-4879-8FDD-111C71C70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90D9-8F5D-4B4A-ADB4-32E5A22F3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CAEAE-C5CF-4A8D-9CDD-AAF87646D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224F-9606-4C5F-86CE-D9E4C7EF5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2294-1BAB-4F57-9A46-2432834A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00D20-4239-4441-9775-636C38DBF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DA46-6F28-4D20-87A9-D57AF4B8E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B1B7-BC38-4B19-8A98-BF5071C0C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4D429-0623-43AC-9BBB-6E32A81C1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DD29A0E2-964F-45A4-AE7E-9D7F60C51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624" y="1939736"/>
            <a:ext cx="8568952" cy="1201738"/>
          </a:xfrm>
        </p:spPr>
        <p:txBody>
          <a:bodyPr/>
          <a:lstStyle/>
          <a:p>
            <a:pPr lvl="0">
              <a:defRPr/>
            </a:pPr>
            <a: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АЛБАН ТУШААЛТНЫ ХУВИЙН </a:t>
            </a:r>
            <a:b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АШИГ СОНИРХЛЫН МЭДҮҮЛЭГ БОЛОН </a:t>
            </a:r>
            <a:b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ХӨРӨНГӨ, ОРЛОГЫН МЭДҮҮЛГИЙН ТАЛААР МЭДЭЭЛЭХ, МЭДЭЭЛЭЛ ӨГӨХ ЖУРАМ, </a:t>
            </a:r>
            <a:b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ТҮҮНИЙ ХЭРЭГЖИЛТ</a:t>
            </a:r>
            <a:b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mn-MN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n-MN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AWILGAL 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28746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89" y="4126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МОНГОЛ УЛСЫН АВЛИГАТАЙ </a:t>
            </a:r>
          </a:p>
          <a:p>
            <a:r>
              <a:rPr lang="mn-MN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ТЭМЦЭХ ГАЗАР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2667000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1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mn-MN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70112468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70112469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www.iaac.mn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www.meduuleg.iaac.mn</a:t>
            </a:r>
            <a:endParaRPr lang="mn-MN" sz="1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mn-MN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endParaRPr lang="mn-MN" sz="1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mn-MN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mn-MN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ЯНАЛТ ШАЛГАЛТ, ДҮН 					ШИНЖИЛГЭЭНИЙ ХЭЛТЭС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</a:t>
            </a:r>
            <a:endParaRPr lang="mn-MN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mn-MN" sz="1800" dirty="0" smtClean="0">
                <a:latin typeface="Arial" pitchFamily="34" charset="0"/>
                <a:cs typeface="Arial" pitchFamily="34" charset="0"/>
              </a:rPr>
              <a:t>			                                     201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7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 ОН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	                         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mn-MN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1800" dirty="0" smtClean="0">
              <a:latin typeface="Arial Mon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85800"/>
          </a:xfrm>
        </p:spPr>
        <p:txBody>
          <a:bodyPr/>
          <a:lstStyle/>
          <a:p>
            <a:r>
              <a:rPr lang="mn-MN" sz="2400" dirty="0" smtClean="0">
                <a:solidFill>
                  <a:srgbClr val="0000FF"/>
                </a:solidFill>
              </a:rPr>
              <a:t>1. ХОМ-ийн </a:t>
            </a:r>
            <a:r>
              <a:rPr lang="mn-MN" sz="2400" dirty="0">
                <a:solidFill>
                  <a:srgbClr val="0000FF"/>
                </a:solidFill>
              </a:rPr>
              <a:t>талаар нийтэд мэдээлэх байдал</a:t>
            </a:r>
            <a:br>
              <a:rPr lang="mn-MN" sz="2400" dirty="0">
                <a:solidFill>
                  <a:srgbClr val="0000FF"/>
                </a:solidFill>
              </a:rPr>
            </a:br>
            <a:r>
              <a:rPr lang="mn-MN" sz="2000" i="1" dirty="0">
                <a:solidFill>
                  <a:srgbClr val="0000FF"/>
                </a:solidFill>
              </a:rPr>
              <a:t>/хүснэгтээр/</a:t>
            </a:r>
            <a:endParaRPr lang="en-US" sz="2000" i="1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817923"/>
              </p:ext>
            </p:extLst>
          </p:nvPr>
        </p:nvGraphicFramePr>
        <p:xfrm>
          <a:off x="304798" y="1143000"/>
          <a:ext cx="8610603" cy="5334001"/>
        </p:xfrm>
        <a:graphic>
          <a:graphicData uri="http://schemas.openxmlformats.org/drawingml/2006/table">
            <a:tbl>
              <a:tblPr/>
              <a:tblGrid>
                <a:gridCol w="461282"/>
                <a:gridCol w="615043"/>
                <a:gridCol w="307522"/>
                <a:gridCol w="430426"/>
                <a:gridCol w="250602"/>
                <a:gridCol w="250602"/>
                <a:gridCol w="250602"/>
                <a:gridCol w="250602"/>
                <a:gridCol w="335415"/>
                <a:gridCol w="307522"/>
                <a:gridCol w="230641"/>
                <a:gridCol w="230641"/>
                <a:gridCol w="230641"/>
                <a:gridCol w="307522"/>
                <a:gridCol w="615043"/>
                <a:gridCol w="749801"/>
                <a:gridCol w="250602"/>
                <a:gridCol w="250602"/>
                <a:gridCol w="300723"/>
                <a:gridCol w="300723"/>
                <a:gridCol w="250602"/>
                <a:gridCol w="300723"/>
                <a:gridCol w="300723"/>
                <a:gridCol w="250602"/>
                <a:gridCol w="290698"/>
                <a:gridCol w="290698"/>
              </a:tblGrid>
              <a:tr h="40277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Мэдүүлэг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гаргагч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Орлого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Хөрөнгө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зээл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өөрийн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болон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гэр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бүлийн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гишүүдийн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054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Орон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сууц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барилга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байгууламж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тоогоор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Тээврийн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хэрэгсэл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аж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ахуй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Газар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Үнэт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эдлэл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урлаг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түүхийн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үнэт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зүйл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Хадгаламж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бэлэн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мөнгө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данс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картны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үлдэгдэл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Авлага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Зээл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Компани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нөхөрлөл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хоршоонд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оруулсан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хөрөнгө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оруулалт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Эрх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патент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тусгай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зөвшөөрөл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8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Овог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Албан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тушаал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Мэдүүлэг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гаргагчийн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орлого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Мэдүүлэг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гаргагчийн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гэр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бүлийн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гишүүдийн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орлого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Орон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сууц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тоогоор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Үйлдвэрлэл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үйлчилгээ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тоогоор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Бусад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тоогоор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дүн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Тээврийн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хэрэгслийн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төрөл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дүн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төрөл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хэмжээ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дүн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Зориулалт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төрөл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хэмжээ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дүн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дүн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дүн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Хувь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хүн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хуулийн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этгээдийн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дүн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Зээлдүүлэгчийн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Анх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авсан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зээлийн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хэмжээ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мян,төг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Хуулийн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этгээдийн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хэлбэр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Хувьцааны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Нийт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дүрмийн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сангийн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хэмжээ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мян.төг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Ногдол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хувь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Төрөл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Эзэмшигчийн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0" marR="7180" marT="718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57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3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09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85800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mn-MN" sz="2400" dirty="0" smtClean="0">
                <a:solidFill>
                  <a:srgbClr val="0000FF"/>
                </a:solidFill>
              </a:rPr>
              <a:t>. ХАСМ-ийн </a:t>
            </a:r>
            <a:r>
              <a:rPr lang="mn-MN" sz="2400" dirty="0">
                <a:solidFill>
                  <a:srgbClr val="0000FF"/>
                </a:solidFill>
              </a:rPr>
              <a:t>талаар нийтэд мэдээлэх байдал</a:t>
            </a:r>
            <a:br>
              <a:rPr lang="mn-MN" sz="2400" dirty="0">
                <a:solidFill>
                  <a:srgbClr val="0000FF"/>
                </a:solidFill>
              </a:rPr>
            </a:br>
            <a:r>
              <a:rPr lang="mn-MN" sz="2000" i="1" dirty="0">
                <a:solidFill>
                  <a:srgbClr val="0000FF"/>
                </a:solidFill>
              </a:rPr>
              <a:t>/хүснэгтээр/</a:t>
            </a:r>
            <a:endParaRPr lang="en-US" sz="2000" i="1" dirty="0">
              <a:solidFill>
                <a:srgbClr val="0000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325380"/>
              </p:ext>
            </p:extLst>
          </p:nvPr>
        </p:nvGraphicFramePr>
        <p:xfrm>
          <a:off x="114298" y="1600200"/>
          <a:ext cx="8991602" cy="4114801"/>
        </p:xfrm>
        <a:graphic>
          <a:graphicData uri="http://schemas.openxmlformats.org/drawingml/2006/table">
            <a:tbl>
              <a:tblPr/>
              <a:tblGrid>
                <a:gridCol w="381002"/>
                <a:gridCol w="394139"/>
                <a:gridCol w="542597"/>
                <a:gridCol w="542597"/>
                <a:gridCol w="775138"/>
                <a:gridCol w="930166"/>
                <a:gridCol w="928673"/>
                <a:gridCol w="572220"/>
                <a:gridCol w="669493"/>
                <a:gridCol w="697624"/>
                <a:gridCol w="620110"/>
                <a:gridCol w="650348"/>
                <a:gridCol w="601695"/>
                <a:gridCol w="685800"/>
              </a:tblGrid>
              <a:tr h="5386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Мэдүүлэг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гаргагч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Хувийн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ашиг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сонирхол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Овог нэр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Албан тушаал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Хамаарал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бүхий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этгээд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Нэгдмэл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сонирхолтой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этгээд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Гишүүнч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лэлд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байгаа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байсан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хуулийн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этгээдийн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Төлөө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лөл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хэрэг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жүүлсэн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байдал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Бэлэг, үйлчилгээ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Урьд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чилсан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мэдүүлэг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мэдэгдэл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тайлбар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гаргасан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тоо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86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Овог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Ямар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хамаарал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тай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болох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Ажиллаж байгаа /байсан/ байгууллага, албан тушаал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Ашгийн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төлөө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үйл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ажиллагаа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гаар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холбогдсон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хувь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хүн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хуулийн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этгээдийн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Ямар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харил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цаатай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байсан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болох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n-M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Үйл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ажилла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гааны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чиглэл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эрхэлж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байгаа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ажил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албан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тушаал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mn-MN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Эх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сурвал</a:t>
                      </a:r>
                      <a:r>
                        <a:rPr lang="mn-MN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жийн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нэр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Үнэлгээ /мян.төг/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46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46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9" marR="9359" marT="93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2997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type="chart" sz="half" idx="2"/>
          </p:nvPr>
        </p:nvPicPr>
        <p:blipFill>
          <a:blip r:embed="rId2"/>
          <a:stretch>
            <a:fillRect/>
          </a:stretch>
        </p:blipFill>
        <p:spPr>
          <a:xfrm>
            <a:off x="3352800" y="76200"/>
            <a:ext cx="5562600" cy="66294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0" y="1295400"/>
            <a:ext cx="3200400" cy="3886200"/>
          </a:xfrm>
          <a:prstGeom prst="rightArrow">
            <a:avLst/>
          </a:prstGeom>
          <a:solidFill>
            <a:schemeClr val="bg1"/>
          </a:solidFill>
          <a:ln w="22225" cap="flat" cmpd="sng" algn="ctr">
            <a:solidFill>
              <a:schemeClr val="tx1">
                <a:alpha val="49019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mn-MN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ХАС-ын </a:t>
            </a:r>
            <a:r>
              <a:rPr lang="mn-MN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зөрчлийн тухай мэдэгдэл, тайлбарыг нийтэд </a:t>
            </a:r>
            <a:r>
              <a:rPr lang="mn-MN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мэдээлэхдээ </a:t>
            </a:r>
            <a:r>
              <a:rPr lang="mn-MN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хувиар нь </a:t>
            </a:r>
            <a:r>
              <a:rPr lang="mn-MN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танилцуулна</a:t>
            </a:r>
            <a:r>
              <a:rPr lang="mn-MN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spcBef>
                <a:spcPct val="20000"/>
              </a:spcBef>
            </a:pP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860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 Placeholder 3"/>
          <p:cNvPicPr>
            <a:picLocks noGrp="1" noChangeAspect="1"/>
          </p:cNvPicPr>
          <p:nvPr>
            <p:ph type="chart" sz="half" idx="2"/>
          </p:nvPr>
        </p:nvPicPr>
        <p:blipFill>
          <a:blip r:embed="rId2"/>
          <a:stretch>
            <a:fillRect/>
          </a:stretch>
        </p:blipFill>
        <p:spPr>
          <a:xfrm>
            <a:off x="3276600" y="304801"/>
            <a:ext cx="5715000" cy="62483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0" y="1295400"/>
            <a:ext cx="3200400" cy="3886200"/>
          </a:xfrm>
          <a:prstGeom prst="rightArrow">
            <a:avLst/>
          </a:prstGeom>
          <a:solidFill>
            <a:schemeClr val="bg1"/>
          </a:solidFill>
          <a:ln w="22225" cap="flat" cmpd="sng" algn="ctr">
            <a:solidFill>
              <a:schemeClr val="tx1">
                <a:alpha val="49019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lang="mn-MN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ХАС-ын зөрчлийн тухай мэдэгдэл, тайлбарыг нийтэд мэдээлэхдээ эх хувиар нь танилцуулна.</a:t>
            </a:r>
          </a:p>
          <a:p>
            <a:pPr lvl="0">
              <a:spcBef>
                <a:spcPct val="20000"/>
              </a:spcBef>
            </a:pPr>
            <a:endParaRPr lang="en-US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467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763000" cy="762000"/>
          </a:xfrm>
        </p:spPr>
        <p:txBody>
          <a:bodyPr/>
          <a:lstStyle/>
          <a:p>
            <a:pPr lvl="0"/>
            <a:r>
              <a:rPr lang="mn-MN" sz="1800" kern="1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АЛБАН ТУШААЛТНЫ МЭДҮҮЛЭГ, МЭДЭЭЛЭЛ, ТАЙЛБАРЫН </a:t>
            </a:r>
            <a:r>
              <a:rPr lang="en-US" sz="1800" b="0" kern="1200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1800" b="0" kern="1200" dirty="0">
                <a:solidFill>
                  <a:srgbClr val="0000FF"/>
                </a:solidFill>
                <a:latin typeface="Arial" charset="0"/>
              </a:rPr>
            </a:br>
            <a:r>
              <a:rPr lang="mn-MN" sz="1800" kern="1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ТАЛААР МЭДЭЭЛЭЛ ӨГСӨН ТУХАЙ БҮРТГЭЛ</a:t>
            </a:r>
            <a:r>
              <a:rPr lang="en-US" sz="1800" b="0" kern="1200" dirty="0">
                <a:solidFill>
                  <a:srgbClr val="0000FF"/>
                </a:solidFill>
                <a:latin typeface="Arial" charset="0"/>
              </a:rPr>
              <a:t/>
            </a:r>
            <a:br>
              <a:rPr lang="en-US" sz="1800" b="0" kern="1200" dirty="0">
                <a:solidFill>
                  <a:srgbClr val="0000FF"/>
                </a:solidFill>
                <a:latin typeface="Arial" charset="0"/>
              </a:rPr>
            </a:br>
            <a:r>
              <a:rPr lang="en-US" sz="1800" kern="1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. . . . </a:t>
            </a:r>
            <a:r>
              <a:rPr lang="mn-MN" sz="1800" kern="1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r>
              <a:rPr lang="en-US" sz="1800" b="0" kern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b="0" kern="12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b="0" kern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b="0" kern="1200" dirty="0">
                <a:solidFill>
                  <a:srgbClr val="000000"/>
                </a:solidFill>
                <a:latin typeface="Arial" charset="0"/>
              </a:rPr>
            </a:b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449567"/>
              </p:ext>
            </p:extLst>
          </p:nvPr>
        </p:nvGraphicFramePr>
        <p:xfrm>
          <a:off x="152400" y="3053351"/>
          <a:ext cx="8763001" cy="20520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4800"/>
                <a:gridCol w="1371888"/>
                <a:gridCol w="908107"/>
                <a:gridCol w="1117398"/>
                <a:gridCol w="1246283"/>
                <a:gridCol w="1254560"/>
                <a:gridCol w="1177702"/>
                <a:gridCol w="1382263"/>
              </a:tblGrid>
              <a:tr h="77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Д/д</a:t>
                      </a:r>
                      <a:endParaRPr lang="en-US" sz="1200" b="1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Хүсэлт гаргагчийн овог, нэр</a:t>
                      </a:r>
                      <a:endParaRPr lang="en-US" sz="1200" b="1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Хүсэлт гаргасан огноо</a:t>
                      </a:r>
                      <a:endParaRPr lang="en-US" sz="1200" b="1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Авах мэдээллийн агуулга</a:t>
                      </a:r>
                      <a:endParaRPr lang="en-US" sz="1200" b="1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Зөвшөөрөл олгосон албан тушаалтны нэр</a:t>
                      </a:r>
                      <a:endParaRPr lang="en-US" sz="1200" b="1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Мэдээллийг өгсөн огноо</a:t>
                      </a:r>
                      <a:endParaRPr lang="en-US" sz="1200" b="1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Мэдээлэл авсан хүний гарын үсэг </a:t>
                      </a:r>
                      <a:endParaRPr lang="en-US" sz="1200" b="1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n-MN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Мэдээлэл өгсөн албан тушаалтны гарын үсэг</a:t>
                      </a:r>
                      <a:endParaRPr lang="en-US" sz="1200" b="1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11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853625"/>
            <a:ext cx="386359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Аймаг, нийслэл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Сум, дүүрэг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Байгууллагын нэр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875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781800" cy="1828800"/>
          </a:xfrm>
        </p:spPr>
        <p:txBody>
          <a:bodyPr>
            <a:normAutofit/>
          </a:bodyPr>
          <a:lstStyle/>
          <a:p>
            <a:pPr algn="ctr"/>
            <a:r>
              <a:rPr lang="mn-MN" sz="3200" dirty="0" smtClean="0">
                <a:latin typeface="Arial" pitchFamily="34" charset="0"/>
                <a:cs typeface="Arial" pitchFamily="34" charset="0"/>
              </a:rPr>
              <a:t>АНХААРАЛ ТАВЬСАНД БАЯРЛАЛАА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762000"/>
          </a:xfrm>
        </p:spPr>
        <p:txBody>
          <a:bodyPr/>
          <a:lstStyle/>
          <a:p>
            <a:r>
              <a:rPr lang="mn-MN" sz="3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Эрх зүйн орчин </a:t>
            </a:r>
            <a:endParaRPr lang="en-US" sz="3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534400" cy="5029200"/>
          </a:xfrm>
        </p:spPr>
        <p:txBody>
          <a:bodyPr/>
          <a:lstStyle/>
          <a:p>
            <a:pPr algn="just"/>
            <a:r>
              <a:rPr lang="mn-MN" sz="2600" dirty="0" smtClean="0">
                <a:latin typeface="Arial" pitchFamily="34" charset="0"/>
                <a:cs typeface="Arial" pitchFamily="34" charset="0"/>
              </a:rPr>
              <a:t>Авлигын эсрэг хуулийн 12, 14 дүгээр зүйл</a:t>
            </a:r>
          </a:p>
          <a:p>
            <a:pPr algn="just"/>
            <a:r>
              <a:rPr lang="mn-MN" sz="2600" dirty="0" smtClean="0">
                <a:latin typeface="Arial" pitchFamily="34" charset="0"/>
                <a:cs typeface="Arial" pitchFamily="34" charset="0"/>
              </a:rPr>
              <a:t>Нийтийн албанд нийтийн болон хувийн ашиг сонирхлыг зохицуулах, ашиг сонирхлын зөрчлөөс урьдчилан сэргийлэх тухай хуулийн 8.8, 10.1, 25 дугаар зүйл</a:t>
            </a:r>
          </a:p>
          <a:p>
            <a:pPr algn="just"/>
            <a:r>
              <a:rPr lang="mn-MN" sz="2600" dirty="0" smtClean="0">
                <a:latin typeface="Arial" pitchFamily="34" charset="0"/>
                <a:cs typeface="Arial" pitchFamily="34" charset="0"/>
              </a:rPr>
              <a:t>Хувь хүний нууцын тухай хуулийн 5.3, 5.4, 6 дугаар зүйл</a:t>
            </a:r>
          </a:p>
          <a:p>
            <a:pPr algn="just"/>
            <a:r>
              <a:rPr lang="mn-MN" sz="2600" dirty="0" smtClean="0">
                <a:latin typeface="Arial" pitchFamily="34" charset="0"/>
                <a:cs typeface="Arial" pitchFamily="34" charset="0"/>
              </a:rPr>
              <a:t>АТГ-ын даргын 2012.10.11-ны өдрийн 196 тоот тушаалаар батлагдсан “Албан тушаалтны хувийн ашиг сонирхлын мэдүүлэг болон хөрөнгө, орлогын мэдүүлгийн талаар мэдээлэх, мэдээлэл өгөх журам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457200"/>
          </a:xfrm>
        </p:spPr>
        <p:txBody>
          <a:bodyPr/>
          <a:lstStyle/>
          <a:p>
            <a:r>
              <a:rPr lang="mn-MN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Төрийн өндөр, түүнтэй адилтгах зарим албан тушаалтнуудын ХОМ-ийн талаар нийтэд мэдээлэх</a:t>
            </a:r>
            <a:endParaRPr lang="en-US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6096000"/>
          </a:xfrm>
        </p:spPr>
        <p:txBody>
          <a:bodyPr/>
          <a:lstStyle/>
          <a:p>
            <a:pPr algn="just">
              <a:buNone/>
            </a:pPr>
            <a:r>
              <a:rPr lang="mn-MN" sz="15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mn-MN" sz="1400" b="1" i="1" dirty="0" smtClean="0">
                <a:latin typeface="Arial" pitchFamily="34" charset="0"/>
                <a:cs typeface="Arial" pitchFamily="34" charset="0"/>
              </a:rPr>
              <a:t>Тухайн оны 2-р улиралд багтаан дараах албан тушаалтнуудын мэдүүлгийг               “Төрийн мэдээлэл” эмхтгэлд хэвлэн нийтлэх ба цахим мэдээллийн сүлжээнд байрлуулна. Үүнд: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Ерөнхийлөгч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УИХ-ын дарга, дэд дарга, гишүүн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Ер.сайд, ЗГ-ын гишүүн, МУ-ын сайд, дэд сайд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ҮХЦэцийн дарга, түүний орлогч, гишүүн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УДШ-н Ер.шүүгч, шүүгч, ШЕЗ-н гүйцэтгэх НБД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УЕП, түүний орлогч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Монгол банкны ерөнхийлөгч, тэргүүн дэд, дэд ерөнхийлөгч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 ҮАБЗ-н НБД, ЗГХЭГ-ын дарга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 Ерөнхийлөгчийн ТГ-ын дарга; УИХ-ын ТГ-ын ЕНБДарга;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 АТГ-ын дарга, дэд дарга;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Санхүүгийн зохицуулах хорооны дарга, гишүүн, Хяналтын зөвлөлийн дарга, гишүүн;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Үндэсний статистикийн газрын дарга, дэд дарга;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ХЭҮК-ын дарга, гишүүн;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СЕХ-ы дарга, НБД;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ТАЗ-ийн дарга, гишүүн;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Ерөнхий аудитор, түүний орлогч;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ЗГ-ын агентлагийн дарга;</a:t>
            </a:r>
          </a:p>
          <a:p>
            <a:pPr>
              <a:buFont typeface="Courier New" pitchFamily="49" charset="0"/>
              <a:buChar char="o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 аймаг, нийслэлийн ИТХТ-ийн дарга, ЗД</a:t>
            </a:r>
          </a:p>
          <a:p>
            <a:pPr marL="0" indent="0">
              <a:buNone/>
            </a:pPr>
            <a:r>
              <a:rPr lang="mn-M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Дээрх албан тушаалтнуудын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хөрөнгө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орлогын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сүүлийн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жилийн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мэдүүлэг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mn-M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ТГ-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цахим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мэдээллийн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сүлжээнд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тавигдах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авах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боломжийг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хангана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mn-MN" sz="1200" b="1" i="1" dirty="0" smtClean="0">
                <a:latin typeface="Arial" pitchFamily="34" charset="0"/>
                <a:cs typeface="Arial" pitchFamily="34" charset="0"/>
              </a:rPr>
              <a:t>/Авлигын эсрэг хуулийн 14 дүгээр зүйл</a:t>
            </a:r>
            <a:r>
              <a:rPr lang="mn-MN" sz="1400" b="1" i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214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ltGray">
          <a:xfrm>
            <a:off x="-76200" y="2286000"/>
            <a:ext cx="1905000" cy="1826995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gray">
          <a:xfrm>
            <a:off x="-76200" y="2930685"/>
            <a:ext cx="1676400" cy="65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782" tIns="47891" rIns="95782" bIns="47891">
            <a:spAutoFit/>
          </a:bodyPr>
          <a:lstStyle/>
          <a:p>
            <a:pPr algn="ctr" defTabSz="957263" eaLnBrk="0" hangingPunct="0"/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Эрх зүйн зохицуулалт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837346" y="337935"/>
            <a:ext cx="7315200" cy="804603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>
            <a:spAutoFit/>
          </a:bodyPr>
          <a:lstStyle/>
          <a:p>
            <a:pPr algn="just"/>
            <a:endParaRPr lang="mn-MN" sz="1600" dirty="0" smtClean="0"/>
          </a:p>
          <a:p>
            <a:pPr algn="just"/>
            <a:r>
              <a:rPr lang="mn-MN" sz="1600" dirty="0" smtClean="0"/>
              <a:t>Хөрөнгө, орлогын мэдүүлэг </a:t>
            </a:r>
            <a:r>
              <a:rPr lang="en-US" sz="1600" dirty="0" err="1" smtClean="0"/>
              <a:t>олон</a:t>
            </a:r>
            <a:r>
              <a:rPr lang="en-US" sz="1600" dirty="0" smtClean="0"/>
              <a:t> </a:t>
            </a:r>
            <a:r>
              <a:rPr lang="en-US" sz="1600" dirty="0" err="1"/>
              <a:t>нийтэд</a:t>
            </a:r>
            <a:r>
              <a:rPr lang="en-US" sz="1600" dirty="0"/>
              <a:t> </a:t>
            </a:r>
            <a:r>
              <a:rPr lang="en-US" sz="1600" dirty="0" err="1"/>
              <a:t>нээлттэй</a:t>
            </a:r>
            <a:r>
              <a:rPr lang="en-US" sz="1600" dirty="0"/>
              <a:t> </a:t>
            </a:r>
            <a:r>
              <a:rPr lang="en-US" sz="1600" dirty="0" err="1"/>
              <a:t>байна</a:t>
            </a:r>
            <a:r>
              <a:rPr lang="en-US" sz="1600" dirty="0" smtClean="0"/>
              <a:t>.</a:t>
            </a:r>
            <a:endParaRPr lang="en-US" sz="1600" dirty="0"/>
          </a:p>
          <a:p>
            <a:pPr algn="r"/>
            <a:r>
              <a:rPr lang="mn-MN" sz="1200" i="1" dirty="0" smtClean="0"/>
              <a:t>                                                                               /Авлигын эсрэг хуулийн 14 дүгээр зүйл/</a:t>
            </a:r>
            <a:r>
              <a:rPr lang="en-US" sz="1400" i="1" dirty="0"/>
              <a:t> 	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837346" y="2432206"/>
            <a:ext cx="7315200" cy="958492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>
            <a:spAutoFit/>
          </a:bodyPr>
          <a:lstStyle/>
          <a:p>
            <a:pPr algn="just"/>
            <a:r>
              <a:rPr lang="mn-MN" sz="1600" dirty="0"/>
              <a:t>Албан тушаалтны </a:t>
            </a:r>
            <a:r>
              <a:rPr lang="mn-MN" sz="1600" dirty="0" smtClean="0"/>
              <a:t>ашиг </a:t>
            </a:r>
            <a:r>
              <a:rPr lang="mn-MN" sz="1600" dirty="0"/>
              <a:t>сонирхлын зөрчилгүй гэдгээ илэрхийлсэн мэдэгдэл </a:t>
            </a:r>
            <a:r>
              <a:rPr lang="mn-MN" sz="1600" dirty="0" smtClean="0"/>
              <a:t>болон </a:t>
            </a:r>
            <a:r>
              <a:rPr lang="mn-MN" sz="1600" dirty="0"/>
              <a:t>тайлбар нээлттэй байна</a:t>
            </a:r>
            <a:r>
              <a:rPr lang="mn-MN" sz="1600" dirty="0" smtClean="0"/>
              <a:t>.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 </a:t>
            </a:r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mn-MN" sz="1200" i="1" dirty="0" smtClean="0">
                <a:latin typeface="Arial" pitchFamily="34" charset="0"/>
                <a:cs typeface="Arial" pitchFamily="34" charset="0"/>
              </a:rPr>
              <a:t>/Нийтийн </a:t>
            </a:r>
            <a:r>
              <a:rPr lang="mn-MN" sz="1200" i="1" dirty="0">
                <a:latin typeface="Arial" pitchFamily="34" charset="0"/>
                <a:cs typeface="Arial" pitchFamily="34" charset="0"/>
              </a:rPr>
              <a:t>албанд нийтийн болон хувийн ашиг сонирхлыг зохицуулах, </a:t>
            </a:r>
            <a:endParaRPr lang="mn-MN" sz="12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mn-MN" sz="1200" i="1" dirty="0" smtClean="0">
                <a:latin typeface="Arial" pitchFamily="34" charset="0"/>
                <a:cs typeface="Arial" pitchFamily="34" charset="0"/>
              </a:rPr>
              <a:t>ашиг </a:t>
            </a:r>
            <a:r>
              <a:rPr lang="mn-MN" sz="1200" i="1" dirty="0">
                <a:latin typeface="Arial" pitchFamily="34" charset="0"/>
                <a:cs typeface="Arial" pitchFamily="34" charset="0"/>
              </a:rPr>
              <a:t>сонирхлын зөрчлөөс урьдчилан сэргийлэх тухай хуулийн </a:t>
            </a:r>
            <a:r>
              <a:rPr lang="mn-MN" sz="1200" i="1" dirty="0" smtClean="0">
                <a:latin typeface="Arial" pitchFamily="34" charset="0"/>
                <a:cs typeface="Arial" pitchFamily="34" charset="0"/>
              </a:rPr>
              <a:t>8.8 дахь заалт/</a:t>
            </a:r>
            <a:endParaRPr lang="en-US" sz="14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828800" y="3684102"/>
            <a:ext cx="7315200" cy="1204713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>
            <a:spAutoFit/>
          </a:bodyPr>
          <a:lstStyle/>
          <a:p>
            <a:pPr algn="just"/>
            <a:r>
              <a:rPr lang="mn-MN" sz="1600" dirty="0" smtClean="0"/>
              <a:t>Мэдүүлгийг хадгалах, бүртгэх үүрэгтэй байгууллага</a:t>
            </a:r>
            <a:r>
              <a:rPr lang="mn-MN" sz="1600" dirty="0"/>
              <a:t>, албан </a:t>
            </a:r>
            <a:r>
              <a:rPr lang="mn-MN" sz="1600" dirty="0" smtClean="0"/>
              <a:t>тушаалтан /ЭБАТ/ иргэдийг </a:t>
            </a:r>
            <a:r>
              <a:rPr lang="mn-MN" sz="1600" dirty="0"/>
              <a:t>албан </a:t>
            </a:r>
            <a:r>
              <a:rPr lang="mn-MN" sz="1600" dirty="0" smtClean="0"/>
              <a:t>тушаалтны хувийн ашиг сонирхлын мэдүүлэгтэй саадгүй </a:t>
            </a:r>
            <a:r>
              <a:rPr lang="mn-MN" sz="1600" dirty="0"/>
              <a:t>танилцах боломжоор хангах үүрэгтэй</a:t>
            </a:r>
            <a:r>
              <a:rPr lang="mn-MN" sz="1600" dirty="0" smtClean="0"/>
              <a:t>.</a:t>
            </a:r>
          </a:p>
          <a:p>
            <a:pPr algn="r"/>
            <a:r>
              <a:rPr lang="mn-MN" sz="1200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mn-MN" sz="1200" i="1" dirty="0">
                <a:latin typeface="Arial" pitchFamily="34" charset="0"/>
                <a:cs typeface="Arial" pitchFamily="34" charset="0"/>
              </a:rPr>
              <a:t>Нийтийн албанд нийтийн болон хувийн ашиг сонирхлыг зохицуулах</a:t>
            </a:r>
            <a:r>
              <a:rPr lang="mn-MN" sz="12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mn-MN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i="1" dirty="0">
                <a:latin typeface="Arial" pitchFamily="34" charset="0"/>
                <a:cs typeface="Arial" pitchFamily="34" charset="0"/>
              </a:rPr>
              <a:t>ашиг сонирхлын зөрчлөөс урьдчилан сэргийлэх тухай хуулийн </a:t>
            </a:r>
            <a:r>
              <a:rPr lang="mn-MN" sz="1200" i="1" dirty="0" smtClean="0">
                <a:latin typeface="Arial" pitchFamily="34" charset="0"/>
                <a:cs typeface="Arial" pitchFamily="34" charset="0"/>
              </a:rPr>
              <a:t>25.2 </a:t>
            </a:r>
            <a:r>
              <a:rPr lang="mn-MN" sz="1200" i="1" dirty="0">
                <a:latin typeface="Arial" pitchFamily="34" charset="0"/>
                <a:cs typeface="Arial" pitchFamily="34" charset="0"/>
              </a:rPr>
              <a:t>дахь заалт</a:t>
            </a:r>
            <a:r>
              <a:rPr lang="mn-MN" sz="1200" i="1" dirty="0" smtClean="0">
                <a:latin typeface="Arial" pitchFamily="34" charset="0"/>
                <a:cs typeface="Arial" pitchFamily="34" charset="0"/>
              </a:rPr>
              <a:t>/</a:t>
            </a:r>
            <a:endParaRPr lang="en-US" sz="14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837347" y="1431237"/>
            <a:ext cx="7315199" cy="712270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>
            <a:spAutoFit/>
          </a:bodyPr>
          <a:lstStyle/>
          <a:p>
            <a:pPr algn="just"/>
            <a:r>
              <a:rPr lang="mn-MN" sz="1600" dirty="0"/>
              <a:t>Албан тушаалтны хувийн ашиг сонирхлын мэдүүлэг нээлттэй байна.</a:t>
            </a:r>
            <a:r>
              <a:rPr lang="en-US" sz="1600" dirty="0"/>
              <a:t> </a:t>
            </a:r>
          </a:p>
          <a:p>
            <a:pPr algn="r"/>
            <a:r>
              <a:rPr lang="mn-MN" sz="1200" i="1" dirty="0">
                <a:latin typeface="Arial" pitchFamily="34" charset="0"/>
                <a:cs typeface="Arial" pitchFamily="34" charset="0"/>
              </a:rPr>
              <a:t>/Нийтийн албанд нийтийн болон хувийн ашиг сонирхлыг зохицуулах,</a:t>
            </a:r>
          </a:p>
          <a:p>
            <a:pPr algn="r"/>
            <a:r>
              <a:rPr lang="mn-MN" sz="1200" i="1" dirty="0">
                <a:latin typeface="Arial" pitchFamily="34" charset="0"/>
                <a:cs typeface="Arial" pitchFamily="34" charset="0"/>
              </a:rPr>
              <a:t> ашиг сонирхлын зөрчлөөс урьдчилан сэргийлэх тухай хуулийн 25.1 дахь заалт/</a:t>
            </a:r>
            <a:r>
              <a:rPr lang="mn-MN" sz="1200" i="1" dirty="0"/>
              <a:t>                                                                   </a:t>
            </a:r>
            <a:endParaRPr lang="en-US" sz="12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10800000" flipV="1">
            <a:off x="1821812" y="5181600"/>
            <a:ext cx="7330734" cy="1204713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5782" tIns="47891" rIns="95782" bIns="47891">
            <a:spAutoFit/>
          </a:bodyPr>
          <a:lstStyle/>
          <a:p>
            <a:pPr algn="just"/>
            <a:r>
              <a:rPr lang="mn-MN" sz="1600" dirty="0" smtClean="0"/>
              <a:t>Дээрх үүргээ биелүүлээгүй байгууллагын албан тушаалтныг нэг </a:t>
            </a:r>
            <a:r>
              <a:rPr lang="mn-MN" sz="1600" dirty="0"/>
              <a:t>сарын </a:t>
            </a:r>
            <a:r>
              <a:rPr lang="mn-MN" sz="1600" dirty="0" smtClean="0"/>
              <a:t>хөдөлмөрийн хөлсний доод хэмжээг нэгээс тав дахин </a:t>
            </a:r>
            <a:r>
              <a:rPr lang="mn-MN" sz="1600" dirty="0"/>
              <a:t>нэмэгдүүлсэнтэй тэнцэх хэмжээний төгрөгөөр </a:t>
            </a:r>
            <a:r>
              <a:rPr lang="mn-MN" sz="1600" dirty="0" smtClean="0"/>
              <a:t>торгох</a:t>
            </a:r>
            <a:r>
              <a:rPr lang="mn-MN" sz="1600" dirty="0"/>
              <a:t> </a:t>
            </a:r>
            <a:r>
              <a:rPr lang="mn-MN" sz="1600" dirty="0" smtClean="0"/>
              <a:t>захиргааны хариуцлага хүлээлгэнэ. </a:t>
            </a:r>
          </a:p>
          <a:p>
            <a:pPr algn="r"/>
            <a:r>
              <a:rPr lang="mn-MN" sz="1200" i="1" dirty="0">
                <a:latin typeface="Arial" pitchFamily="34" charset="0"/>
                <a:cs typeface="Arial" pitchFamily="34" charset="0"/>
              </a:rPr>
              <a:t>/Нийтийн албанд нийтийн болон хувийн ашиг сонирхлыг зохицуулах</a:t>
            </a:r>
            <a:r>
              <a:rPr lang="mn-MN" sz="12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mn-MN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i="1" dirty="0">
                <a:latin typeface="Arial" pitchFamily="34" charset="0"/>
                <a:cs typeface="Arial" pitchFamily="34" charset="0"/>
              </a:rPr>
              <a:t>ашиг сонирхлын зөрчлөөс урьдчилан сэргийлэх тухай хуулийн </a:t>
            </a:r>
            <a:r>
              <a:rPr lang="mn-MN" sz="1200" i="1" dirty="0" smtClean="0">
                <a:latin typeface="Arial" pitchFamily="34" charset="0"/>
                <a:cs typeface="Arial" pitchFamily="34" charset="0"/>
              </a:rPr>
              <a:t>29.1.1 дэх </a:t>
            </a:r>
            <a:r>
              <a:rPr lang="mn-MN" sz="1200" i="1" dirty="0">
                <a:latin typeface="Arial" pitchFamily="34" charset="0"/>
                <a:cs typeface="Arial" pitchFamily="34" charset="0"/>
              </a:rPr>
              <a:t>заалт</a:t>
            </a:r>
            <a:r>
              <a:rPr lang="mn-MN" sz="1200" i="1" dirty="0" smtClean="0">
                <a:latin typeface="Arial" pitchFamily="34" charset="0"/>
                <a:cs typeface="Arial" pitchFamily="34" charset="0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2608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838199"/>
          </a:xfrm>
        </p:spPr>
        <p:txBody>
          <a:bodyPr/>
          <a:lstStyle/>
          <a:p>
            <a:pPr lvl="0"/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Төрийн </a:t>
            </a:r>
            <a: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өндөр албан тушаалтны хөрөнгө, орлогын </a:t>
            </a:r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мэдүүлгийг олон </a:t>
            </a:r>
            <a: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нийтэд нээлттэй мэдээллэх</a:t>
            </a:r>
            <a:br>
              <a:rPr lang="mn-MN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733800" cy="4800600"/>
          </a:xfr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56816167"/>
              </p:ext>
            </p:extLst>
          </p:nvPr>
        </p:nvGraphicFramePr>
        <p:xfrm>
          <a:off x="990600" y="1600200"/>
          <a:ext cx="3695700" cy="3093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33600"/>
                <a:gridCol w="15621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mn-MN" sz="2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оны ХОМ</a:t>
                      </a:r>
                      <a:endParaRPr lang="en-US" sz="2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en-US" sz="2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mn-MN" sz="2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оны ХОМ</a:t>
                      </a:r>
                      <a:endParaRPr lang="en-US" sz="2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94360">
                <a:tc rowSpan="2">
                  <a:txBody>
                    <a:bodyPr/>
                    <a:lstStyle/>
                    <a:p>
                      <a:pPr algn="ctr"/>
                      <a:r>
                        <a:rPr lang="mn-MN" sz="28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оны ХОМ</a:t>
                      </a:r>
                      <a:endParaRPr lang="en-US" sz="2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62282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812" t="6641" r="13911" b="77092"/>
          <a:stretch/>
        </p:blipFill>
        <p:spPr>
          <a:xfrm>
            <a:off x="533400" y="4267200"/>
            <a:ext cx="8201025" cy="182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943" t="6152" r="14913" b="69626"/>
          <a:stretch/>
        </p:blipFill>
        <p:spPr>
          <a:xfrm>
            <a:off x="533400" y="855839"/>
            <a:ext cx="812169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14400" y="3782618"/>
            <a:ext cx="2855651" cy="377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www.meduuleg.iaac.mn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35248"/>
            <a:ext cx="2648142" cy="36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www.xacxom.iaac.mn</a:t>
            </a:r>
          </a:p>
        </p:txBody>
      </p:sp>
    </p:spTree>
    <p:extLst>
      <p:ext uri="{BB962C8B-B14F-4D97-AF65-F5344CB8AC3E}">
        <p14:creationId xmlns:p14="http://schemas.microsoft.com/office/powerpoint/2010/main" val="42556743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762000"/>
          </a:xfrm>
        </p:spPr>
        <p:txBody>
          <a:bodyPr/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Мэдүүлэг, мэдэгдэл тайлбарын талаар байгууллага, иргэдэд мэдээлэл өгөх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6858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2770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487442"/>
              </p:ext>
            </p:extLst>
          </p:nvPr>
        </p:nvGraphicFramePr>
        <p:xfrm>
          <a:off x="3137731" y="0"/>
          <a:ext cx="5638800" cy="723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" name="Document" r:id="rId5" imgW="6150849" imgH="8825028" progId="Word.Document.12">
                  <p:embed/>
                </p:oleObj>
              </mc:Choice>
              <mc:Fallback>
                <p:oleObj name="Document" r:id="rId5" imgW="6150849" imgH="88250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7731" y="0"/>
                        <a:ext cx="5638800" cy="723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76200" y="1752600"/>
            <a:ext cx="3048000" cy="3048000"/>
          </a:xfrm>
          <a:prstGeom prst="rightArrow">
            <a:avLst/>
          </a:prstGeom>
          <a:solidFill>
            <a:schemeClr val="bg1"/>
          </a:solidFill>
          <a:ln w="22225" cap="flat" cmpd="sng" algn="ctr">
            <a:solidFill>
              <a:schemeClr val="tx1">
                <a:alpha val="49019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endParaRPr lang="mn-MN" kern="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mn-MN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“Мэдээлэл авах тухай хүсэлт”-ийн маягт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35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85496" cy="685800"/>
          </a:xfrm>
        </p:spPr>
        <p:txBody>
          <a:bodyPr>
            <a:noAutofit/>
          </a:bodyPr>
          <a:lstStyle/>
          <a:p>
            <a:r>
              <a:rPr lang="mn-MN" sz="2000" dirty="0">
                <a:solidFill>
                  <a:srgbClr val="C00000"/>
                </a:solidFill>
                <a:latin typeface="AGOptima Mon" panose="020B7200000000000000" pitchFamily="34" charset="0"/>
                <a:cs typeface="Arial" panose="020B0604020202020204" pitchFamily="34" charset="0"/>
              </a:rPr>
              <a:t>ХАСХОМ болон мэдэгдэл, тайлбарын талаарх мэдээллийг мэдээлэл хүсэгчид дараах байдлаар ялгаатай гаргаж өгнө: </a:t>
            </a:r>
            <a:endParaRPr lang="en-US" sz="2000" dirty="0">
              <a:solidFill>
                <a:srgbClr val="C00000"/>
              </a:solidFill>
              <a:latin typeface="AGOptima Mon" panose="020B72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8647125"/>
              </p:ext>
            </p:extLst>
          </p:nvPr>
        </p:nvGraphicFramePr>
        <p:xfrm>
          <a:off x="409432" y="1524000"/>
          <a:ext cx="8086299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6675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256058">
  <a:themeElements>
    <a:clrScheme name="0625605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6256058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>
              <a:alpha val="49019"/>
            </a:schemeClr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>
              <a:alpha val="49019"/>
            </a:schemeClr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25605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25605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05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05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05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05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05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8182</TotalTime>
  <Words>895</Words>
  <Application>Microsoft Office PowerPoint</Application>
  <PresentationFormat>On-screen Show (4:3)</PresentationFormat>
  <Paragraphs>317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06256058</vt:lpstr>
      <vt:lpstr>Document</vt:lpstr>
      <vt:lpstr>     АЛБАН ТУШААЛТНЫ ХУВИЙН  АШИГ СОНИРХЛЫН МЭДҮҮЛЭГ БОЛОН  ХӨРӨНГӨ, ОРЛОГЫН МЭДҮҮЛГИЙН ТАЛААР МЭДЭЭЛЭХ, МЭДЭЭЛЭЛ ӨГӨХ ЖУРАМ,  ТҮҮНИЙ ХЭРЭГЖИЛТ   </vt:lpstr>
      <vt:lpstr>Эрх зүйн орчин </vt:lpstr>
      <vt:lpstr>Төрийн өндөр, түүнтэй адилтгах зарим албан тушаалтнуудын ХОМ-ийн талаар нийтэд мэдээлэх</vt:lpstr>
      <vt:lpstr>PowerPoint Presentation</vt:lpstr>
      <vt:lpstr> Төрийн өндөр албан тушаалтны хөрөнгө, орлогын  мэдүүлгийг олон нийтэд нээлттэй мэдээллэх </vt:lpstr>
      <vt:lpstr>PowerPoint Presentation</vt:lpstr>
      <vt:lpstr>Мэдүүлэг, мэдэгдэл тайлбарын талаар байгууллага, иргэдэд мэдээлэл өгөх </vt:lpstr>
      <vt:lpstr>PowerPoint Presentation</vt:lpstr>
      <vt:lpstr>ХАСХОМ болон мэдэгдэл, тайлбарын талаарх мэдээллийг мэдээлэл хүсэгчид дараах байдлаар ялгаатай гаргаж өгнө: </vt:lpstr>
      <vt:lpstr>1. ХОМ-ийн талаар нийтэд мэдээлэх байдал /хүснэгтээр/</vt:lpstr>
      <vt:lpstr>2. ХАСМ-ийн талаар нийтэд мэдээлэх байдал /хүснэгтээр/</vt:lpstr>
      <vt:lpstr>PowerPoint Presentation</vt:lpstr>
      <vt:lpstr>PowerPoint Presentation</vt:lpstr>
      <vt:lpstr>АЛБАН ТУШААЛТНЫ МЭДҮҮЛЭГ, МЭДЭЭЛЭЛ, ТАЙЛБАРЫН  ТАЛААР МЭДЭЭЛЭЛ ӨГСӨН ТУХАЙ БҮРТГЭЛ . . . . . ОН  </vt:lpstr>
      <vt:lpstr>АНХААРАЛ ТАВЬСАНД БАЯРЛАЛАА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Bad News</dc:title>
  <dc:creator>Ulzii</dc:creator>
  <cp:lastModifiedBy>Mashaa</cp:lastModifiedBy>
  <cp:revision>1539</cp:revision>
  <cp:lastPrinted>2016-12-20T01:38:34Z</cp:lastPrinted>
  <dcterms:created xsi:type="dcterms:W3CDTF">2008-03-13T02:22:15Z</dcterms:created>
  <dcterms:modified xsi:type="dcterms:W3CDTF">2017-01-11T04:25:12Z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